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8" r:id="rId2"/>
    <p:sldId id="304" r:id="rId3"/>
    <p:sldId id="295" r:id="rId4"/>
    <p:sldId id="277" r:id="rId5"/>
    <p:sldId id="279" r:id="rId6"/>
    <p:sldId id="278" r:id="rId7"/>
    <p:sldId id="305" r:id="rId8"/>
    <p:sldId id="306" r:id="rId9"/>
    <p:sldId id="287" r:id="rId10"/>
    <p:sldId id="293" r:id="rId11"/>
    <p:sldId id="307" r:id="rId12"/>
    <p:sldId id="265" r:id="rId13"/>
    <p:sldId id="291" r:id="rId14"/>
    <p:sldId id="290" r:id="rId15"/>
    <p:sldId id="300" r:id="rId16"/>
    <p:sldId id="296" r:id="rId17"/>
    <p:sldId id="298" r:id="rId18"/>
    <p:sldId id="292" r:id="rId19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6699"/>
    <a:srgbClr val="CCECFF"/>
    <a:srgbClr val="66CCFF"/>
    <a:srgbClr val="33CCCC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4832" autoAdjust="0"/>
  </p:normalViewPr>
  <p:slideViewPr>
    <p:cSldViewPr>
      <p:cViewPr varScale="1">
        <p:scale>
          <a:sx n="55" d="100"/>
          <a:sy n="55" d="100"/>
        </p:scale>
        <p:origin x="-1320" y="-96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4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46ADC-62D8-45A2-AB3B-A6FA26BE882C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1DF989-9755-438D-9FEC-398AC278719E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D1B5D64A-E380-4EF6-B0FE-5813087E56AA}" type="parTrans" cxnId="{193A664E-ED9F-469D-B9D2-9BB33B578248}">
      <dgm:prSet/>
      <dgm:spPr/>
      <dgm:t>
        <a:bodyPr/>
        <a:lstStyle/>
        <a:p>
          <a:endParaRPr lang="ru-RU"/>
        </a:p>
      </dgm:t>
    </dgm:pt>
    <dgm:pt modelId="{16ECA493-C4D7-4E6A-82F4-26C63DA51CD2}" type="sibTrans" cxnId="{193A664E-ED9F-469D-B9D2-9BB33B578248}">
      <dgm:prSet/>
      <dgm:spPr/>
      <dgm:t>
        <a:bodyPr/>
        <a:lstStyle/>
        <a:p>
          <a:endParaRPr lang="ru-RU"/>
        </a:p>
      </dgm:t>
    </dgm:pt>
    <dgm:pt modelId="{CBCE9A44-3B8B-4F4A-A32D-5F2441439BA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solidFill>
              <a:schemeClr val="accent6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solidFill>
              <a:schemeClr val="accent6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- развитие общих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 (ОК 1-10) компетенций;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>
            <a:solidFill>
              <a:schemeClr val="accent6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- освоение профессиональных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(ПК 2.1 – 2.3) компетенций </a:t>
          </a:r>
          <a:endParaRPr lang="ru-RU" sz="2000" b="1" dirty="0" smtClean="0"/>
        </a:p>
        <a:p>
          <a:endParaRPr lang="ru-RU" sz="2000" b="1" dirty="0" smtClean="0">
            <a:solidFill>
              <a:schemeClr val="accent6">
                <a:lumMod val="50000"/>
              </a:schemeClr>
            </a:solidFill>
          </a:endParaRPr>
        </a:p>
        <a:p>
          <a:endParaRPr lang="ru-RU" sz="2400" dirty="0" smtClean="0">
            <a:solidFill>
              <a:schemeClr val="accent6">
                <a:lumMod val="50000"/>
              </a:schemeClr>
            </a:solidFill>
          </a:endParaRPr>
        </a:p>
      </dgm:t>
    </dgm:pt>
    <dgm:pt modelId="{F700309A-4299-4622-B0BF-BA0AE2E4216A}" type="parTrans" cxnId="{1DA52C1D-BDA0-42E4-9B82-E7D6EBC78A16}">
      <dgm:prSet/>
      <dgm:spPr/>
      <dgm:t>
        <a:bodyPr/>
        <a:lstStyle/>
        <a:p>
          <a:endParaRPr lang="ru-RU"/>
        </a:p>
      </dgm:t>
    </dgm:pt>
    <dgm:pt modelId="{487330D6-69EC-4D1D-8ACD-36EEE99AFF73}" type="sibTrans" cxnId="{1DA52C1D-BDA0-42E4-9B82-E7D6EBC78A16}">
      <dgm:prSet/>
      <dgm:spPr/>
      <dgm:t>
        <a:bodyPr/>
        <a:lstStyle/>
        <a:p>
          <a:endParaRPr lang="ru-RU"/>
        </a:p>
      </dgm:t>
    </dgm:pt>
    <dgm:pt modelId="{A867E1AF-4906-4DFC-A7F9-A27B26A054CE}">
      <dgm:prSet phldrT="[Текст]"/>
      <dgm:spPr/>
      <dgm:t>
        <a:bodyPr/>
        <a:lstStyle/>
        <a:p>
          <a:r>
            <a:rPr lang="ru-RU" dirty="0" smtClean="0"/>
            <a:t>Задачи</a:t>
          </a:r>
          <a:endParaRPr lang="ru-RU" dirty="0"/>
        </a:p>
      </dgm:t>
    </dgm:pt>
    <dgm:pt modelId="{CAADD466-3FA9-4795-84CF-DB9EC8308719}" type="parTrans" cxnId="{B2F9D619-97E1-4032-B9ED-B82395CBEBDC}">
      <dgm:prSet/>
      <dgm:spPr/>
      <dgm:t>
        <a:bodyPr/>
        <a:lstStyle/>
        <a:p>
          <a:endParaRPr lang="ru-RU"/>
        </a:p>
      </dgm:t>
    </dgm:pt>
    <dgm:pt modelId="{82B4CAE4-8DD5-46A5-B0F3-3D85521D29A3}" type="sibTrans" cxnId="{B2F9D619-97E1-4032-B9ED-B82395CBEBDC}">
      <dgm:prSet/>
      <dgm:spPr/>
      <dgm:t>
        <a:bodyPr/>
        <a:lstStyle/>
        <a:p>
          <a:endParaRPr lang="ru-RU"/>
        </a:p>
      </dgm:t>
    </dgm:pt>
    <dgm:pt modelId="{A6436917-B1A8-449E-84D0-FA49FB7FACF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 - подготовить студента к выполнению работ по   эксплуатации, обслуживанию и ремонту бытовой техники;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>
            <a:solidFill>
              <a:schemeClr val="accent6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- научить осуществлять диагностику и технический контроль при эксплуатации  бытовых машин и приборов</a:t>
          </a:r>
          <a:endParaRPr lang="ru-RU" sz="2000" b="1" dirty="0" smtClean="0"/>
        </a:p>
        <a:p>
          <a:endParaRPr lang="ru-RU" sz="2000" b="1" dirty="0" smtClean="0">
            <a:solidFill>
              <a:schemeClr val="accent6">
                <a:lumMod val="50000"/>
              </a:schemeClr>
            </a:solidFill>
          </a:endParaRPr>
        </a:p>
        <a:p>
          <a:endParaRPr lang="ru-RU" sz="1200" dirty="0" smtClean="0">
            <a:solidFill>
              <a:schemeClr val="accent6">
                <a:lumMod val="50000"/>
              </a:schemeClr>
            </a:solidFill>
          </a:endParaRPr>
        </a:p>
      </dgm:t>
    </dgm:pt>
    <dgm:pt modelId="{993D0F54-C2E3-4BFE-AE18-9631A714E6F1}" type="parTrans" cxnId="{2F6EDB91-EBD7-4260-82F6-029664DFA93E}">
      <dgm:prSet/>
      <dgm:spPr/>
      <dgm:t>
        <a:bodyPr/>
        <a:lstStyle/>
        <a:p>
          <a:endParaRPr lang="ru-RU"/>
        </a:p>
      </dgm:t>
    </dgm:pt>
    <dgm:pt modelId="{056A6A91-0834-4849-BA3C-03052575A3E4}" type="sibTrans" cxnId="{2F6EDB91-EBD7-4260-82F6-029664DFA93E}">
      <dgm:prSet/>
      <dgm:spPr/>
      <dgm:t>
        <a:bodyPr/>
        <a:lstStyle/>
        <a:p>
          <a:endParaRPr lang="ru-RU"/>
        </a:p>
      </dgm:t>
    </dgm:pt>
    <dgm:pt modelId="{6712C44F-D75B-43E4-8666-903F1F81E736}" type="pres">
      <dgm:prSet presAssocID="{78F46ADC-62D8-45A2-AB3B-A6FA26BE882C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21CCC4F-1A95-4D99-9AB9-E1891408F17E}" type="pres">
      <dgm:prSet presAssocID="{281DF989-9755-438D-9FEC-398AC278719E}" presName="posSpace" presStyleCnt="0"/>
      <dgm:spPr/>
    </dgm:pt>
    <dgm:pt modelId="{142351AD-F38F-4D89-8AD4-43E9B71CA2FE}" type="pres">
      <dgm:prSet presAssocID="{281DF989-9755-438D-9FEC-398AC278719E}" presName="vertFlow" presStyleCnt="0"/>
      <dgm:spPr/>
    </dgm:pt>
    <dgm:pt modelId="{04E45E06-D90C-4426-910C-876FE05644D4}" type="pres">
      <dgm:prSet presAssocID="{281DF989-9755-438D-9FEC-398AC278719E}" presName="topSpace" presStyleCnt="0"/>
      <dgm:spPr/>
    </dgm:pt>
    <dgm:pt modelId="{5AC2985A-B7B5-4A3C-9446-98B9893FC06E}" type="pres">
      <dgm:prSet presAssocID="{281DF989-9755-438D-9FEC-398AC278719E}" presName="firstComp" presStyleCnt="0"/>
      <dgm:spPr/>
    </dgm:pt>
    <dgm:pt modelId="{C5890B0A-87BF-40B9-A929-F9CAB24933A6}" type="pres">
      <dgm:prSet presAssocID="{281DF989-9755-438D-9FEC-398AC278719E}" presName="firstChild" presStyleLbl="bgAccFollowNode1" presStyleIdx="0" presStyleCnt="2" custScaleX="111180" custScaleY="219747" custLinFactNeighborX="-16357" custLinFactNeighborY="13698"/>
      <dgm:spPr/>
      <dgm:t>
        <a:bodyPr/>
        <a:lstStyle/>
        <a:p>
          <a:endParaRPr lang="ru-RU"/>
        </a:p>
      </dgm:t>
    </dgm:pt>
    <dgm:pt modelId="{C23AA773-F626-47FC-A8BB-F80B3E271AD2}" type="pres">
      <dgm:prSet presAssocID="{281DF989-9755-438D-9FEC-398AC278719E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BF134-FCCA-4FCE-8454-6DA88818D0CA}" type="pres">
      <dgm:prSet presAssocID="{281DF989-9755-438D-9FEC-398AC278719E}" presName="negSpace" presStyleCnt="0"/>
      <dgm:spPr/>
    </dgm:pt>
    <dgm:pt modelId="{4C959067-1CD4-4011-9853-9892DF9F0AB2}" type="pres">
      <dgm:prSet presAssocID="{281DF989-9755-438D-9FEC-398AC278719E}" presName="circle" presStyleLbl="node1" presStyleIdx="0" presStyleCnt="2" custLinFactNeighborX="-2506" custLinFactNeighborY="-6924"/>
      <dgm:spPr/>
      <dgm:t>
        <a:bodyPr/>
        <a:lstStyle/>
        <a:p>
          <a:endParaRPr lang="ru-RU"/>
        </a:p>
      </dgm:t>
    </dgm:pt>
    <dgm:pt modelId="{7CC3B1D5-5CC7-490D-8008-6A6BC0B6DCE9}" type="pres">
      <dgm:prSet presAssocID="{16ECA493-C4D7-4E6A-82F4-26C63DA51CD2}" presName="transSpace" presStyleCnt="0"/>
      <dgm:spPr/>
    </dgm:pt>
    <dgm:pt modelId="{72497230-1A5B-49AD-9A8A-073B668DE8F8}" type="pres">
      <dgm:prSet presAssocID="{A867E1AF-4906-4DFC-A7F9-A27B26A054CE}" presName="posSpace" presStyleCnt="0"/>
      <dgm:spPr/>
    </dgm:pt>
    <dgm:pt modelId="{F1B2D848-0A3E-495E-9525-7830171BAF03}" type="pres">
      <dgm:prSet presAssocID="{A867E1AF-4906-4DFC-A7F9-A27B26A054CE}" presName="vertFlow" presStyleCnt="0"/>
      <dgm:spPr/>
    </dgm:pt>
    <dgm:pt modelId="{0AD04639-5F48-455A-B941-2156D7DF4B01}" type="pres">
      <dgm:prSet presAssocID="{A867E1AF-4906-4DFC-A7F9-A27B26A054CE}" presName="topSpace" presStyleCnt="0"/>
      <dgm:spPr/>
    </dgm:pt>
    <dgm:pt modelId="{71B49739-83EA-4212-8DF7-4E4D5F0F7665}" type="pres">
      <dgm:prSet presAssocID="{A867E1AF-4906-4DFC-A7F9-A27B26A054CE}" presName="firstComp" presStyleCnt="0"/>
      <dgm:spPr/>
    </dgm:pt>
    <dgm:pt modelId="{CC81F8FE-40E0-4DDD-946A-E169EFD40C10}" type="pres">
      <dgm:prSet presAssocID="{A867E1AF-4906-4DFC-A7F9-A27B26A054CE}" presName="firstChild" presStyleLbl="bgAccFollowNode1" presStyleIdx="1" presStyleCnt="2" custScaleX="127942" custScaleY="259489" custLinFactNeighborX="-24438" custLinFactNeighborY="18262"/>
      <dgm:spPr/>
      <dgm:t>
        <a:bodyPr/>
        <a:lstStyle/>
        <a:p>
          <a:endParaRPr lang="ru-RU"/>
        </a:p>
      </dgm:t>
    </dgm:pt>
    <dgm:pt modelId="{08C7266B-BBE7-48D6-9A98-5F086C6B89EF}" type="pres">
      <dgm:prSet presAssocID="{A867E1AF-4906-4DFC-A7F9-A27B26A054CE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25452-7973-40CB-B992-6464DF84558C}" type="pres">
      <dgm:prSet presAssocID="{A867E1AF-4906-4DFC-A7F9-A27B26A054CE}" presName="negSpace" presStyleCnt="0"/>
      <dgm:spPr/>
    </dgm:pt>
    <dgm:pt modelId="{A2E365AE-EDF3-44AD-B226-296A3B2F08C0}" type="pres">
      <dgm:prSet presAssocID="{A867E1AF-4906-4DFC-A7F9-A27B26A054CE}" presName="circle" presStyleLbl="node1" presStyleIdx="1" presStyleCnt="2" custLinFactNeighborX="-51713" custLinFactNeighborY="23500"/>
      <dgm:spPr/>
      <dgm:t>
        <a:bodyPr/>
        <a:lstStyle/>
        <a:p>
          <a:endParaRPr lang="ru-RU"/>
        </a:p>
      </dgm:t>
    </dgm:pt>
  </dgm:ptLst>
  <dgm:cxnLst>
    <dgm:cxn modelId="{193A664E-ED9F-469D-B9D2-9BB33B578248}" srcId="{78F46ADC-62D8-45A2-AB3B-A6FA26BE882C}" destId="{281DF989-9755-438D-9FEC-398AC278719E}" srcOrd="0" destOrd="0" parTransId="{D1B5D64A-E380-4EF6-B0FE-5813087E56AA}" sibTransId="{16ECA493-C4D7-4E6A-82F4-26C63DA51CD2}"/>
    <dgm:cxn modelId="{6F73E752-BA35-430C-9C03-21EF32BE9581}" type="presOf" srcId="{CBCE9A44-3B8B-4F4A-A32D-5F2441439BAB}" destId="{C5890B0A-87BF-40B9-A929-F9CAB24933A6}" srcOrd="0" destOrd="0" presId="urn:microsoft.com/office/officeart/2005/8/layout/hList9"/>
    <dgm:cxn modelId="{1DA52C1D-BDA0-42E4-9B82-E7D6EBC78A16}" srcId="{281DF989-9755-438D-9FEC-398AC278719E}" destId="{CBCE9A44-3B8B-4F4A-A32D-5F2441439BAB}" srcOrd="0" destOrd="0" parTransId="{F700309A-4299-4622-B0BF-BA0AE2E4216A}" sibTransId="{487330D6-69EC-4D1D-8ACD-36EEE99AFF73}"/>
    <dgm:cxn modelId="{9C45A21B-A6B7-405F-896B-EE6F9CE1D0DE}" type="presOf" srcId="{A6436917-B1A8-449E-84D0-FA49FB7FACF8}" destId="{CC81F8FE-40E0-4DDD-946A-E169EFD40C10}" srcOrd="0" destOrd="0" presId="urn:microsoft.com/office/officeart/2005/8/layout/hList9"/>
    <dgm:cxn modelId="{AA25A3F7-186D-42CF-B52F-1DFA94BF970C}" type="presOf" srcId="{A867E1AF-4906-4DFC-A7F9-A27B26A054CE}" destId="{A2E365AE-EDF3-44AD-B226-296A3B2F08C0}" srcOrd="0" destOrd="0" presId="urn:microsoft.com/office/officeart/2005/8/layout/hList9"/>
    <dgm:cxn modelId="{A5786024-12C2-4EFD-891F-91C5457F712D}" type="presOf" srcId="{A6436917-B1A8-449E-84D0-FA49FB7FACF8}" destId="{08C7266B-BBE7-48D6-9A98-5F086C6B89EF}" srcOrd="1" destOrd="0" presId="urn:microsoft.com/office/officeart/2005/8/layout/hList9"/>
    <dgm:cxn modelId="{D8180257-020C-4CBC-AA49-EBE0D564E742}" type="presOf" srcId="{78F46ADC-62D8-45A2-AB3B-A6FA26BE882C}" destId="{6712C44F-D75B-43E4-8666-903F1F81E736}" srcOrd="0" destOrd="0" presId="urn:microsoft.com/office/officeart/2005/8/layout/hList9"/>
    <dgm:cxn modelId="{FC5908FC-A114-474A-915C-3A45874EB3DE}" type="presOf" srcId="{281DF989-9755-438D-9FEC-398AC278719E}" destId="{4C959067-1CD4-4011-9853-9892DF9F0AB2}" srcOrd="0" destOrd="0" presId="urn:microsoft.com/office/officeart/2005/8/layout/hList9"/>
    <dgm:cxn modelId="{2F6EDB91-EBD7-4260-82F6-029664DFA93E}" srcId="{A867E1AF-4906-4DFC-A7F9-A27B26A054CE}" destId="{A6436917-B1A8-449E-84D0-FA49FB7FACF8}" srcOrd="0" destOrd="0" parTransId="{993D0F54-C2E3-4BFE-AE18-9631A714E6F1}" sibTransId="{056A6A91-0834-4849-BA3C-03052575A3E4}"/>
    <dgm:cxn modelId="{B2F9D619-97E1-4032-B9ED-B82395CBEBDC}" srcId="{78F46ADC-62D8-45A2-AB3B-A6FA26BE882C}" destId="{A867E1AF-4906-4DFC-A7F9-A27B26A054CE}" srcOrd="1" destOrd="0" parTransId="{CAADD466-3FA9-4795-84CF-DB9EC8308719}" sibTransId="{82B4CAE4-8DD5-46A5-B0F3-3D85521D29A3}"/>
    <dgm:cxn modelId="{3AA7326B-D195-475D-A5CA-E204AFD3FDB5}" type="presOf" srcId="{CBCE9A44-3B8B-4F4A-A32D-5F2441439BAB}" destId="{C23AA773-F626-47FC-A8BB-F80B3E271AD2}" srcOrd="1" destOrd="0" presId="urn:microsoft.com/office/officeart/2005/8/layout/hList9"/>
    <dgm:cxn modelId="{B47E6CB8-E076-4B65-8F82-82FE04CBFBFF}" type="presParOf" srcId="{6712C44F-D75B-43E4-8666-903F1F81E736}" destId="{321CCC4F-1A95-4D99-9AB9-E1891408F17E}" srcOrd="0" destOrd="0" presId="urn:microsoft.com/office/officeart/2005/8/layout/hList9"/>
    <dgm:cxn modelId="{7947657C-099B-4D4F-BFB2-B4CC3F5D0D87}" type="presParOf" srcId="{6712C44F-D75B-43E4-8666-903F1F81E736}" destId="{142351AD-F38F-4D89-8AD4-43E9B71CA2FE}" srcOrd="1" destOrd="0" presId="urn:microsoft.com/office/officeart/2005/8/layout/hList9"/>
    <dgm:cxn modelId="{F86230A5-6BF3-418E-9053-A42EFE249CA0}" type="presParOf" srcId="{142351AD-F38F-4D89-8AD4-43E9B71CA2FE}" destId="{04E45E06-D90C-4426-910C-876FE05644D4}" srcOrd="0" destOrd="0" presId="urn:microsoft.com/office/officeart/2005/8/layout/hList9"/>
    <dgm:cxn modelId="{A31300EC-ED95-48DA-BFE3-97DA11BD6659}" type="presParOf" srcId="{142351AD-F38F-4D89-8AD4-43E9B71CA2FE}" destId="{5AC2985A-B7B5-4A3C-9446-98B9893FC06E}" srcOrd="1" destOrd="0" presId="urn:microsoft.com/office/officeart/2005/8/layout/hList9"/>
    <dgm:cxn modelId="{3C50AACD-4696-4F56-9E81-2366FF0FEBBF}" type="presParOf" srcId="{5AC2985A-B7B5-4A3C-9446-98B9893FC06E}" destId="{C5890B0A-87BF-40B9-A929-F9CAB24933A6}" srcOrd="0" destOrd="0" presId="urn:microsoft.com/office/officeart/2005/8/layout/hList9"/>
    <dgm:cxn modelId="{6ABF65C5-73AA-4A49-9694-DED0FF78CA3B}" type="presParOf" srcId="{5AC2985A-B7B5-4A3C-9446-98B9893FC06E}" destId="{C23AA773-F626-47FC-A8BB-F80B3E271AD2}" srcOrd="1" destOrd="0" presId="urn:microsoft.com/office/officeart/2005/8/layout/hList9"/>
    <dgm:cxn modelId="{3ED5FFE0-9F0A-481C-ACDD-8C66910ECEFD}" type="presParOf" srcId="{6712C44F-D75B-43E4-8666-903F1F81E736}" destId="{314BF134-FCCA-4FCE-8454-6DA88818D0CA}" srcOrd="2" destOrd="0" presId="urn:microsoft.com/office/officeart/2005/8/layout/hList9"/>
    <dgm:cxn modelId="{6D4C9E21-93D6-48FA-B716-E96CEB6F28EC}" type="presParOf" srcId="{6712C44F-D75B-43E4-8666-903F1F81E736}" destId="{4C959067-1CD4-4011-9853-9892DF9F0AB2}" srcOrd="3" destOrd="0" presId="urn:microsoft.com/office/officeart/2005/8/layout/hList9"/>
    <dgm:cxn modelId="{1C9E1784-4DF0-419B-81F7-1BC9771C9FD2}" type="presParOf" srcId="{6712C44F-D75B-43E4-8666-903F1F81E736}" destId="{7CC3B1D5-5CC7-490D-8008-6A6BC0B6DCE9}" srcOrd="4" destOrd="0" presId="urn:microsoft.com/office/officeart/2005/8/layout/hList9"/>
    <dgm:cxn modelId="{4F3BAFB4-E1AA-4DA5-9912-AAE23EA8DED0}" type="presParOf" srcId="{6712C44F-D75B-43E4-8666-903F1F81E736}" destId="{72497230-1A5B-49AD-9A8A-073B668DE8F8}" srcOrd="5" destOrd="0" presId="urn:microsoft.com/office/officeart/2005/8/layout/hList9"/>
    <dgm:cxn modelId="{68244A4C-90FB-4E87-95C0-99966D05E33D}" type="presParOf" srcId="{6712C44F-D75B-43E4-8666-903F1F81E736}" destId="{F1B2D848-0A3E-495E-9525-7830171BAF03}" srcOrd="6" destOrd="0" presId="urn:microsoft.com/office/officeart/2005/8/layout/hList9"/>
    <dgm:cxn modelId="{06DB61D1-6028-4D4A-B4DA-8E6833EED9AF}" type="presParOf" srcId="{F1B2D848-0A3E-495E-9525-7830171BAF03}" destId="{0AD04639-5F48-455A-B941-2156D7DF4B01}" srcOrd="0" destOrd="0" presId="urn:microsoft.com/office/officeart/2005/8/layout/hList9"/>
    <dgm:cxn modelId="{BFC7B4B1-B19A-4069-9A75-20D1D6D52F8A}" type="presParOf" srcId="{F1B2D848-0A3E-495E-9525-7830171BAF03}" destId="{71B49739-83EA-4212-8DF7-4E4D5F0F7665}" srcOrd="1" destOrd="0" presId="urn:microsoft.com/office/officeart/2005/8/layout/hList9"/>
    <dgm:cxn modelId="{10BB22C3-6995-4720-880A-0C7D2D5E61BB}" type="presParOf" srcId="{71B49739-83EA-4212-8DF7-4E4D5F0F7665}" destId="{CC81F8FE-40E0-4DDD-946A-E169EFD40C10}" srcOrd="0" destOrd="0" presId="urn:microsoft.com/office/officeart/2005/8/layout/hList9"/>
    <dgm:cxn modelId="{9325172F-EBA4-4837-8231-99409A08AF7B}" type="presParOf" srcId="{71B49739-83EA-4212-8DF7-4E4D5F0F7665}" destId="{08C7266B-BBE7-48D6-9A98-5F086C6B89EF}" srcOrd="1" destOrd="0" presId="urn:microsoft.com/office/officeart/2005/8/layout/hList9"/>
    <dgm:cxn modelId="{72F1D847-1B07-4CA9-94E8-91ACFFF355D6}" type="presParOf" srcId="{6712C44F-D75B-43E4-8666-903F1F81E736}" destId="{BAB25452-7973-40CB-B992-6464DF84558C}" srcOrd="7" destOrd="0" presId="urn:microsoft.com/office/officeart/2005/8/layout/hList9"/>
    <dgm:cxn modelId="{73038546-D9BF-4EA3-B344-A6C35965C5C5}" type="presParOf" srcId="{6712C44F-D75B-43E4-8666-903F1F81E736}" destId="{A2E365AE-EDF3-44AD-B226-296A3B2F08C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EA83B1C-78FA-4FC4-928B-3409C012D416}" type="doc">
      <dgm:prSet loTypeId="urn:microsoft.com/office/officeart/2005/8/layout/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E907C0C-C3EE-4033-9E16-2A8539378848}">
      <dgm:prSet phldrT="[Текст]" custT="1"/>
      <dgm:spPr/>
      <dgm:t>
        <a:bodyPr/>
        <a:lstStyle/>
        <a:p>
          <a:r>
            <a:rPr lang="ru-RU" sz="3200" b="1" i="1" u="none" dirty="0" smtClean="0">
              <a:solidFill>
                <a:schemeClr val="accent6">
                  <a:lumMod val="50000"/>
                </a:schemeClr>
              </a:solidFill>
            </a:rPr>
            <a:t>Лабораторная работа № 1</a:t>
          </a:r>
          <a:endParaRPr lang="ru-RU" sz="3200" i="1" u="none" dirty="0"/>
        </a:p>
      </dgm:t>
    </dgm:pt>
    <dgm:pt modelId="{2C7C082C-E18F-4E2C-97C6-BA8B324EA517}" type="parTrans" cxnId="{C5B1E79E-7CA4-44A3-AAC1-79B5389B8CF3}">
      <dgm:prSet/>
      <dgm:spPr/>
      <dgm:t>
        <a:bodyPr/>
        <a:lstStyle/>
        <a:p>
          <a:endParaRPr lang="ru-RU"/>
        </a:p>
      </dgm:t>
    </dgm:pt>
    <dgm:pt modelId="{7A7424AD-7A67-4E74-A054-28CF8342E086}" type="sibTrans" cxnId="{C5B1E79E-7CA4-44A3-AAC1-79B5389B8CF3}">
      <dgm:prSet/>
      <dgm:spPr/>
      <dgm:t>
        <a:bodyPr/>
        <a:lstStyle/>
        <a:p>
          <a:endParaRPr lang="ru-RU"/>
        </a:p>
      </dgm:t>
    </dgm:pt>
    <dgm:pt modelId="{FABED636-E2D6-4AA7-9DAF-D2E7641AF48E}">
      <dgm:prSet phldrT="[Текст]" custT="1"/>
      <dgm:spPr/>
      <dgm:t>
        <a:bodyPr/>
        <a:lstStyle/>
        <a:p>
          <a:pPr algn="l"/>
          <a:r>
            <a:rPr lang="ru-RU" sz="2400" b="1" dirty="0" smtClean="0">
              <a:solidFill>
                <a:schemeClr val="accent6">
                  <a:lumMod val="50000"/>
                </a:schemeClr>
              </a:solidFill>
            </a:rPr>
            <a:t>Обнаружение и устранение неисправностей  бытовых приборов с использованием специального  оборудования, приспособлений и инструментов</a:t>
          </a:r>
          <a:endParaRPr lang="ru-RU" sz="2400" dirty="0"/>
        </a:p>
      </dgm:t>
    </dgm:pt>
    <dgm:pt modelId="{F9B7E844-7DF5-49F8-9FE5-F96CAE34E8C4}" type="parTrans" cxnId="{EF1E2805-7253-445D-ADA3-831240891F78}">
      <dgm:prSet/>
      <dgm:spPr/>
      <dgm:t>
        <a:bodyPr/>
        <a:lstStyle/>
        <a:p>
          <a:endParaRPr lang="ru-RU"/>
        </a:p>
      </dgm:t>
    </dgm:pt>
    <dgm:pt modelId="{71E5158F-20CC-4960-8C85-97866C5A9369}" type="sibTrans" cxnId="{EF1E2805-7253-445D-ADA3-831240891F78}">
      <dgm:prSet/>
      <dgm:spPr/>
      <dgm:t>
        <a:bodyPr/>
        <a:lstStyle/>
        <a:p>
          <a:endParaRPr lang="ru-RU"/>
        </a:p>
      </dgm:t>
    </dgm:pt>
    <dgm:pt modelId="{462F89B9-1E6A-4076-AE33-5555F9772158}" type="pres">
      <dgm:prSet presAssocID="{BEA83B1C-78FA-4FC4-928B-3409C012D4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B68A80-AC9C-49B2-88EB-E5AB822064C3}" type="pres">
      <dgm:prSet presAssocID="{6E907C0C-C3EE-4033-9E16-2A8539378848}" presName="composite" presStyleCnt="0"/>
      <dgm:spPr/>
    </dgm:pt>
    <dgm:pt modelId="{652B05EF-4463-444C-ADA6-C871FF8E8334}" type="pres">
      <dgm:prSet presAssocID="{6E907C0C-C3EE-4033-9E16-2A8539378848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8A7E0-9284-484B-8D1F-F94C3F7F7185}" type="pres">
      <dgm:prSet presAssocID="{6E907C0C-C3EE-4033-9E16-2A8539378848}" presName="parSh" presStyleLbl="node1" presStyleIdx="0" presStyleCnt="1" custScaleY="109959" custLinFactNeighborY="1683"/>
      <dgm:spPr/>
      <dgm:t>
        <a:bodyPr/>
        <a:lstStyle/>
        <a:p>
          <a:endParaRPr lang="ru-RU"/>
        </a:p>
      </dgm:t>
    </dgm:pt>
    <dgm:pt modelId="{2BCC0CA6-B6C1-4071-A8CA-7F20CF9C884E}" type="pres">
      <dgm:prSet presAssocID="{6E907C0C-C3EE-4033-9E16-2A8539378848}" presName="desTx" presStyleLbl="fgAcc1" presStyleIdx="0" presStyleCnt="1" custScaleY="116180" custLinFactNeighborX="435" custLinFactNeighborY="-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C70CCD-C2D4-4EB0-963A-C3E5C9D53630}" type="presOf" srcId="{6E907C0C-C3EE-4033-9E16-2A8539378848}" destId="{17A8A7E0-9284-484B-8D1F-F94C3F7F7185}" srcOrd="1" destOrd="0" presId="urn:microsoft.com/office/officeart/2005/8/layout/process3"/>
    <dgm:cxn modelId="{836F7D3C-B258-44B1-9511-FAEBD40B6CB6}" type="presOf" srcId="{6E907C0C-C3EE-4033-9E16-2A8539378848}" destId="{652B05EF-4463-444C-ADA6-C871FF8E8334}" srcOrd="0" destOrd="0" presId="urn:microsoft.com/office/officeart/2005/8/layout/process3"/>
    <dgm:cxn modelId="{3F24F788-DD9C-42D2-979C-B28BD5C77B6E}" type="presOf" srcId="{FABED636-E2D6-4AA7-9DAF-D2E7641AF48E}" destId="{2BCC0CA6-B6C1-4071-A8CA-7F20CF9C884E}" srcOrd="0" destOrd="0" presId="urn:microsoft.com/office/officeart/2005/8/layout/process3"/>
    <dgm:cxn modelId="{C5B1E79E-7CA4-44A3-AAC1-79B5389B8CF3}" srcId="{BEA83B1C-78FA-4FC4-928B-3409C012D416}" destId="{6E907C0C-C3EE-4033-9E16-2A8539378848}" srcOrd="0" destOrd="0" parTransId="{2C7C082C-E18F-4E2C-97C6-BA8B324EA517}" sibTransId="{7A7424AD-7A67-4E74-A054-28CF8342E086}"/>
    <dgm:cxn modelId="{EC9538D0-8D98-4C86-91E3-6B918AD669F2}" type="presOf" srcId="{BEA83B1C-78FA-4FC4-928B-3409C012D416}" destId="{462F89B9-1E6A-4076-AE33-5555F9772158}" srcOrd="0" destOrd="0" presId="urn:microsoft.com/office/officeart/2005/8/layout/process3"/>
    <dgm:cxn modelId="{EF1E2805-7253-445D-ADA3-831240891F78}" srcId="{6E907C0C-C3EE-4033-9E16-2A8539378848}" destId="{FABED636-E2D6-4AA7-9DAF-D2E7641AF48E}" srcOrd="0" destOrd="0" parTransId="{F9B7E844-7DF5-49F8-9FE5-F96CAE34E8C4}" sibTransId="{71E5158F-20CC-4960-8C85-97866C5A9369}"/>
    <dgm:cxn modelId="{3420A1B1-8DE1-4272-99EA-189BCA8FAF3A}" type="presParOf" srcId="{462F89B9-1E6A-4076-AE33-5555F9772158}" destId="{54B68A80-AC9C-49B2-88EB-E5AB822064C3}" srcOrd="0" destOrd="0" presId="urn:microsoft.com/office/officeart/2005/8/layout/process3"/>
    <dgm:cxn modelId="{18557A43-0A50-468D-8709-45437FA1D665}" type="presParOf" srcId="{54B68A80-AC9C-49B2-88EB-E5AB822064C3}" destId="{652B05EF-4463-444C-ADA6-C871FF8E8334}" srcOrd="0" destOrd="0" presId="urn:microsoft.com/office/officeart/2005/8/layout/process3"/>
    <dgm:cxn modelId="{0BF7D317-A9BD-4FBC-85C7-DAFD09C09B9E}" type="presParOf" srcId="{54B68A80-AC9C-49B2-88EB-E5AB822064C3}" destId="{17A8A7E0-9284-484B-8D1F-F94C3F7F7185}" srcOrd="1" destOrd="0" presId="urn:microsoft.com/office/officeart/2005/8/layout/process3"/>
    <dgm:cxn modelId="{3A9ACD45-99D0-46D9-9D38-2C3AD326CEB0}" type="presParOf" srcId="{54B68A80-AC9C-49B2-88EB-E5AB822064C3}" destId="{2BCC0CA6-B6C1-4071-A8CA-7F20CF9C88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EA83B1C-78FA-4FC4-928B-3409C012D416}" type="doc">
      <dgm:prSet loTypeId="urn:microsoft.com/office/officeart/2005/8/layout/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E907C0C-C3EE-4033-9E16-2A8539378848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Самостоятельная работа  </a:t>
          </a:r>
          <a:endParaRPr lang="ru-RU" sz="2800" b="1" i="1" dirty="0">
            <a:solidFill>
              <a:schemeClr val="accent6">
                <a:lumMod val="50000"/>
              </a:schemeClr>
            </a:solidFill>
          </a:endParaRPr>
        </a:p>
      </dgm:t>
    </dgm:pt>
    <dgm:pt modelId="{2C7C082C-E18F-4E2C-97C6-BA8B324EA517}" type="parTrans" cxnId="{C5B1E79E-7CA4-44A3-AAC1-79B5389B8CF3}">
      <dgm:prSet/>
      <dgm:spPr/>
      <dgm:t>
        <a:bodyPr/>
        <a:lstStyle/>
        <a:p>
          <a:endParaRPr lang="ru-RU"/>
        </a:p>
      </dgm:t>
    </dgm:pt>
    <dgm:pt modelId="{7A7424AD-7A67-4E74-A054-28CF8342E086}" type="sibTrans" cxnId="{C5B1E79E-7CA4-44A3-AAC1-79B5389B8CF3}">
      <dgm:prSet/>
      <dgm:spPr/>
      <dgm:t>
        <a:bodyPr/>
        <a:lstStyle/>
        <a:p>
          <a:endParaRPr lang="ru-RU"/>
        </a:p>
      </dgm:t>
    </dgm:pt>
    <dgm:pt modelId="{FABED636-E2D6-4AA7-9DAF-D2E7641AF48E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Подготовка сообщения на тему: организация гарантийного ремонта бытовой техники.</a:t>
          </a:r>
          <a:endParaRPr lang="ru-RU" dirty="0"/>
        </a:p>
      </dgm:t>
    </dgm:pt>
    <dgm:pt modelId="{F9B7E844-7DF5-49F8-9FE5-F96CAE34E8C4}" type="parTrans" cxnId="{EF1E2805-7253-445D-ADA3-831240891F78}">
      <dgm:prSet/>
      <dgm:spPr/>
      <dgm:t>
        <a:bodyPr/>
        <a:lstStyle/>
        <a:p>
          <a:endParaRPr lang="ru-RU"/>
        </a:p>
      </dgm:t>
    </dgm:pt>
    <dgm:pt modelId="{71E5158F-20CC-4960-8C85-97866C5A9369}" type="sibTrans" cxnId="{EF1E2805-7253-445D-ADA3-831240891F78}">
      <dgm:prSet/>
      <dgm:spPr/>
      <dgm:t>
        <a:bodyPr/>
        <a:lstStyle/>
        <a:p>
          <a:endParaRPr lang="ru-RU"/>
        </a:p>
      </dgm:t>
    </dgm:pt>
    <dgm:pt modelId="{24125C79-12F7-4E56-A9CD-CF92B0D8150A}">
      <dgm:prSet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Составление структурной схемы: организация сервисного обслуживания бытовой техники в г.Магадане</a:t>
          </a:r>
          <a:endParaRPr lang="ru-RU" b="1" dirty="0">
            <a:solidFill>
              <a:schemeClr val="accent6">
                <a:lumMod val="50000"/>
              </a:schemeClr>
            </a:solidFill>
          </a:endParaRPr>
        </a:p>
      </dgm:t>
    </dgm:pt>
    <dgm:pt modelId="{53800160-E304-4313-8DAF-7534543D67FA}" type="parTrans" cxnId="{6373FF3E-995B-49D7-ADCC-DB4E658F394E}">
      <dgm:prSet/>
      <dgm:spPr/>
      <dgm:t>
        <a:bodyPr/>
        <a:lstStyle/>
        <a:p>
          <a:endParaRPr lang="ru-RU"/>
        </a:p>
      </dgm:t>
    </dgm:pt>
    <dgm:pt modelId="{E634179B-9B39-4535-9932-6870915DE6FC}" type="sibTrans" cxnId="{6373FF3E-995B-49D7-ADCC-DB4E658F394E}">
      <dgm:prSet/>
      <dgm:spPr/>
      <dgm:t>
        <a:bodyPr/>
        <a:lstStyle/>
        <a:p>
          <a:endParaRPr lang="ru-RU"/>
        </a:p>
      </dgm:t>
    </dgm:pt>
    <dgm:pt modelId="{78865AEC-AA85-4410-82AC-BE1863E11882}">
      <dgm:prSet phldrT="[Текст]"/>
      <dgm:spPr/>
      <dgm:t>
        <a:bodyPr/>
        <a:lstStyle/>
        <a:p>
          <a:endParaRPr lang="ru-RU" dirty="0"/>
        </a:p>
      </dgm:t>
    </dgm:pt>
    <dgm:pt modelId="{E5DD06A8-C3C4-4F16-81B6-44714D30B472}" type="parTrans" cxnId="{1775D107-FAEB-4AD6-AF77-A41476AA0E91}">
      <dgm:prSet/>
      <dgm:spPr/>
    </dgm:pt>
    <dgm:pt modelId="{98DB1B5E-78C2-44B1-88B5-25E3A0F8C8A4}" type="sibTrans" cxnId="{1775D107-FAEB-4AD6-AF77-A41476AA0E91}">
      <dgm:prSet/>
      <dgm:spPr/>
    </dgm:pt>
    <dgm:pt modelId="{462F89B9-1E6A-4076-AE33-5555F9772158}" type="pres">
      <dgm:prSet presAssocID="{BEA83B1C-78FA-4FC4-928B-3409C012D4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B68A80-AC9C-49B2-88EB-E5AB822064C3}" type="pres">
      <dgm:prSet presAssocID="{6E907C0C-C3EE-4033-9E16-2A8539378848}" presName="composite" presStyleCnt="0"/>
      <dgm:spPr/>
    </dgm:pt>
    <dgm:pt modelId="{652B05EF-4463-444C-ADA6-C871FF8E8334}" type="pres">
      <dgm:prSet presAssocID="{6E907C0C-C3EE-4033-9E16-2A8539378848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8A7E0-9284-484B-8D1F-F94C3F7F7185}" type="pres">
      <dgm:prSet presAssocID="{6E907C0C-C3EE-4033-9E16-2A8539378848}" presName="parSh" presStyleLbl="node1" presStyleIdx="0" presStyleCnt="1" custScaleY="156705" custLinFactNeighborY="-25026"/>
      <dgm:spPr/>
      <dgm:t>
        <a:bodyPr/>
        <a:lstStyle/>
        <a:p>
          <a:endParaRPr lang="ru-RU"/>
        </a:p>
      </dgm:t>
    </dgm:pt>
    <dgm:pt modelId="{2BCC0CA6-B6C1-4071-A8CA-7F20CF9C884E}" type="pres">
      <dgm:prSet presAssocID="{6E907C0C-C3EE-4033-9E16-2A8539378848}" presName="desTx" presStyleLbl="fgAcc1" presStyleIdx="0" presStyleCnt="1" custScaleY="125670" custLinFactNeighborX="-1656" custLinFactNeighborY="-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73FF3E-995B-49D7-ADCC-DB4E658F394E}" srcId="{6E907C0C-C3EE-4033-9E16-2A8539378848}" destId="{24125C79-12F7-4E56-A9CD-CF92B0D8150A}" srcOrd="2" destOrd="0" parTransId="{53800160-E304-4313-8DAF-7534543D67FA}" sibTransId="{E634179B-9B39-4535-9932-6870915DE6FC}"/>
    <dgm:cxn modelId="{C243EBF6-2DDA-452D-B4CB-D23133DDA1A2}" type="presOf" srcId="{BEA83B1C-78FA-4FC4-928B-3409C012D416}" destId="{462F89B9-1E6A-4076-AE33-5555F9772158}" srcOrd="0" destOrd="0" presId="urn:microsoft.com/office/officeart/2005/8/layout/process3"/>
    <dgm:cxn modelId="{E54C5F08-DB35-4F93-94EC-CA17DE968E4B}" type="presOf" srcId="{78865AEC-AA85-4410-82AC-BE1863E11882}" destId="{2BCC0CA6-B6C1-4071-A8CA-7F20CF9C884E}" srcOrd="0" destOrd="1" presId="urn:microsoft.com/office/officeart/2005/8/layout/process3"/>
    <dgm:cxn modelId="{1775D107-FAEB-4AD6-AF77-A41476AA0E91}" srcId="{6E907C0C-C3EE-4033-9E16-2A8539378848}" destId="{78865AEC-AA85-4410-82AC-BE1863E11882}" srcOrd="1" destOrd="0" parTransId="{E5DD06A8-C3C4-4F16-81B6-44714D30B472}" sibTransId="{98DB1B5E-78C2-44B1-88B5-25E3A0F8C8A4}"/>
    <dgm:cxn modelId="{BC646819-33CA-4F13-B9AF-B94851BA2491}" type="presOf" srcId="{24125C79-12F7-4E56-A9CD-CF92B0D8150A}" destId="{2BCC0CA6-B6C1-4071-A8CA-7F20CF9C884E}" srcOrd="0" destOrd="2" presId="urn:microsoft.com/office/officeart/2005/8/layout/process3"/>
    <dgm:cxn modelId="{40A9A373-38EF-48AF-A8C7-B8F651209AF4}" type="presOf" srcId="{6E907C0C-C3EE-4033-9E16-2A8539378848}" destId="{652B05EF-4463-444C-ADA6-C871FF8E8334}" srcOrd="0" destOrd="0" presId="urn:microsoft.com/office/officeart/2005/8/layout/process3"/>
    <dgm:cxn modelId="{C5B1E79E-7CA4-44A3-AAC1-79B5389B8CF3}" srcId="{BEA83B1C-78FA-4FC4-928B-3409C012D416}" destId="{6E907C0C-C3EE-4033-9E16-2A8539378848}" srcOrd="0" destOrd="0" parTransId="{2C7C082C-E18F-4E2C-97C6-BA8B324EA517}" sibTransId="{7A7424AD-7A67-4E74-A054-28CF8342E086}"/>
    <dgm:cxn modelId="{EF1E2805-7253-445D-ADA3-831240891F78}" srcId="{6E907C0C-C3EE-4033-9E16-2A8539378848}" destId="{FABED636-E2D6-4AA7-9DAF-D2E7641AF48E}" srcOrd="0" destOrd="0" parTransId="{F9B7E844-7DF5-49F8-9FE5-F96CAE34E8C4}" sibTransId="{71E5158F-20CC-4960-8C85-97866C5A9369}"/>
    <dgm:cxn modelId="{6E211CA3-3C82-444E-AF89-6CD7C71A24C3}" type="presOf" srcId="{6E907C0C-C3EE-4033-9E16-2A8539378848}" destId="{17A8A7E0-9284-484B-8D1F-F94C3F7F7185}" srcOrd="1" destOrd="0" presId="urn:microsoft.com/office/officeart/2005/8/layout/process3"/>
    <dgm:cxn modelId="{8685BCD0-2D14-4A8F-B903-3B8B0F239119}" type="presOf" srcId="{FABED636-E2D6-4AA7-9DAF-D2E7641AF48E}" destId="{2BCC0CA6-B6C1-4071-A8CA-7F20CF9C884E}" srcOrd="0" destOrd="0" presId="urn:microsoft.com/office/officeart/2005/8/layout/process3"/>
    <dgm:cxn modelId="{EFB643AB-D67A-4139-9728-AEAC4C28E4D8}" type="presParOf" srcId="{462F89B9-1E6A-4076-AE33-5555F9772158}" destId="{54B68A80-AC9C-49B2-88EB-E5AB822064C3}" srcOrd="0" destOrd="0" presId="urn:microsoft.com/office/officeart/2005/8/layout/process3"/>
    <dgm:cxn modelId="{E294FFA1-8B48-4A01-B6B4-C045CB83FFF9}" type="presParOf" srcId="{54B68A80-AC9C-49B2-88EB-E5AB822064C3}" destId="{652B05EF-4463-444C-ADA6-C871FF8E8334}" srcOrd="0" destOrd="0" presId="urn:microsoft.com/office/officeart/2005/8/layout/process3"/>
    <dgm:cxn modelId="{BB22BD8B-51A8-46F1-8DEE-BEABA849B257}" type="presParOf" srcId="{54B68A80-AC9C-49B2-88EB-E5AB822064C3}" destId="{17A8A7E0-9284-484B-8D1F-F94C3F7F7185}" srcOrd="1" destOrd="0" presId="urn:microsoft.com/office/officeart/2005/8/layout/process3"/>
    <dgm:cxn modelId="{CE32F017-6E8D-4F48-A0F6-EB9239DC26B2}" type="presParOf" srcId="{54B68A80-AC9C-49B2-88EB-E5AB822064C3}" destId="{2BCC0CA6-B6C1-4071-A8CA-7F20CF9C88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EA83B1C-78FA-4FC4-928B-3409C012D416}" type="doc">
      <dgm:prSet loTypeId="urn:microsoft.com/office/officeart/2005/8/layout/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E907C0C-C3EE-4033-9E16-2A8539378848}">
      <dgm:prSet phldrT="[Текст]" custT="1"/>
      <dgm:spPr/>
      <dgm:t>
        <a:bodyPr/>
        <a:lstStyle/>
        <a:p>
          <a:r>
            <a:rPr lang="ru-RU" sz="2800" b="1" i="1" u="none" dirty="0" smtClean="0">
              <a:solidFill>
                <a:schemeClr val="accent6">
                  <a:lumMod val="50000"/>
                </a:schemeClr>
              </a:solidFill>
            </a:rPr>
            <a:t>Лабораторная работа  №7</a:t>
          </a:r>
          <a:endParaRPr lang="ru-RU" sz="2800" i="1" u="none" dirty="0"/>
        </a:p>
      </dgm:t>
    </dgm:pt>
    <dgm:pt modelId="{2C7C082C-E18F-4E2C-97C6-BA8B324EA517}" type="parTrans" cxnId="{C5B1E79E-7CA4-44A3-AAC1-79B5389B8CF3}">
      <dgm:prSet/>
      <dgm:spPr/>
      <dgm:t>
        <a:bodyPr/>
        <a:lstStyle/>
        <a:p>
          <a:endParaRPr lang="ru-RU"/>
        </a:p>
      </dgm:t>
    </dgm:pt>
    <dgm:pt modelId="{7A7424AD-7A67-4E74-A054-28CF8342E086}" type="sibTrans" cxnId="{C5B1E79E-7CA4-44A3-AAC1-79B5389B8CF3}">
      <dgm:prSet/>
      <dgm:spPr/>
      <dgm:t>
        <a:bodyPr/>
        <a:lstStyle/>
        <a:p>
          <a:endParaRPr lang="ru-RU"/>
        </a:p>
      </dgm:t>
    </dgm:pt>
    <dgm:pt modelId="{FABED636-E2D6-4AA7-9DAF-D2E7641AF48E}">
      <dgm:prSet phldrT="[Текст]" custT="1"/>
      <dgm:spPr/>
      <dgm:t>
        <a:bodyPr/>
        <a:lstStyle/>
        <a:p>
          <a:pPr algn="l"/>
          <a:r>
            <a:rPr lang="ru-RU" sz="2400" b="1" dirty="0" smtClean="0">
              <a:solidFill>
                <a:schemeClr val="accent6">
                  <a:lumMod val="50000"/>
                </a:schemeClr>
              </a:solidFill>
            </a:rPr>
            <a:t>Исследование работы импульсного стабилизатора напряжения </a:t>
          </a:r>
          <a:endParaRPr lang="ru-RU" sz="2400" b="1" dirty="0">
            <a:solidFill>
              <a:schemeClr val="accent6">
                <a:lumMod val="50000"/>
              </a:schemeClr>
            </a:solidFill>
          </a:endParaRPr>
        </a:p>
      </dgm:t>
    </dgm:pt>
    <dgm:pt modelId="{F9B7E844-7DF5-49F8-9FE5-F96CAE34E8C4}" type="parTrans" cxnId="{EF1E2805-7253-445D-ADA3-831240891F78}">
      <dgm:prSet/>
      <dgm:spPr/>
      <dgm:t>
        <a:bodyPr/>
        <a:lstStyle/>
        <a:p>
          <a:endParaRPr lang="ru-RU"/>
        </a:p>
      </dgm:t>
    </dgm:pt>
    <dgm:pt modelId="{71E5158F-20CC-4960-8C85-97866C5A9369}" type="sibTrans" cxnId="{EF1E2805-7253-445D-ADA3-831240891F78}">
      <dgm:prSet/>
      <dgm:spPr/>
      <dgm:t>
        <a:bodyPr/>
        <a:lstStyle/>
        <a:p>
          <a:endParaRPr lang="ru-RU"/>
        </a:p>
      </dgm:t>
    </dgm:pt>
    <dgm:pt modelId="{462F89B9-1E6A-4076-AE33-5555F9772158}" type="pres">
      <dgm:prSet presAssocID="{BEA83B1C-78FA-4FC4-928B-3409C012D4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B68A80-AC9C-49B2-88EB-E5AB822064C3}" type="pres">
      <dgm:prSet presAssocID="{6E907C0C-C3EE-4033-9E16-2A8539378848}" presName="composite" presStyleCnt="0"/>
      <dgm:spPr/>
    </dgm:pt>
    <dgm:pt modelId="{652B05EF-4463-444C-ADA6-C871FF8E8334}" type="pres">
      <dgm:prSet presAssocID="{6E907C0C-C3EE-4033-9E16-2A8539378848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8A7E0-9284-484B-8D1F-F94C3F7F7185}" type="pres">
      <dgm:prSet presAssocID="{6E907C0C-C3EE-4033-9E16-2A8539378848}" presName="parSh" presStyleLbl="node1" presStyleIdx="0" presStyleCnt="1" custScaleY="109959" custLinFactNeighborY="1683"/>
      <dgm:spPr/>
      <dgm:t>
        <a:bodyPr/>
        <a:lstStyle/>
        <a:p>
          <a:endParaRPr lang="ru-RU"/>
        </a:p>
      </dgm:t>
    </dgm:pt>
    <dgm:pt modelId="{2BCC0CA6-B6C1-4071-A8CA-7F20CF9C884E}" type="pres">
      <dgm:prSet presAssocID="{6E907C0C-C3EE-4033-9E16-2A8539378848}" presName="desTx" presStyleLbl="fgAcc1" presStyleIdx="0" presStyleCnt="1" custScaleY="108300" custLinFactNeighborX="435" custLinFactNeighborY="-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DA52F8-5A25-4F37-AB4F-B942893507F0}" type="presOf" srcId="{6E907C0C-C3EE-4033-9E16-2A8539378848}" destId="{652B05EF-4463-444C-ADA6-C871FF8E8334}" srcOrd="0" destOrd="0" presId="urn:microsoft.com/office/officeart/2005/8/layout/process3"/>
    <dgm:cxn modelId="{CD0D3DC0-09F4-4D99-986F-438F21A5457D}" type="presOf" srcId="{BEA83B1C-78FA-4FC4-928B-3409C012D416}" destId="{462F89B9-1E6A-4076-AE33-5555F9772158}" srcOrd="0" destOrd="0" presId="urn:microsoft.com/office/officeart/2005/8/layout/process3"/>
    <dgm:cxn modelId="{C5B1E79E-7CA4-44A3-AAC1-79B5389B8CF3}" srcId="{BEA83B1C-78FA-4FC4-928B-3409C012D416}" destId="{6E907C0C-C3EE-4033-9E16-2A8539378848}" srcOrd="0" destOrd="0" parTransId="{2C7C082C-E18F-4E2C-97C6-BA8B324EA517}" sibTransId="{7A7424AD-7A67-4E74-A054-28CF8342E086}"/>
    <dgm:cxn modelId="{EF1E2805-7253-445D-ADA3-831240891F78}" srcId="{6E907C0C-C3EE-4033-9E16-2A8539378848}" destId="{FABED636-E2D6-4AA7-9DAF-D2E7641AF48E}" srcOrd="0" destOrd="0" parTransId="{F9B7E844-7DF5-49F8-9FE5-F96CAE34E8C4}" sibTransId="{71E5158F-20CC-4960-8C85-97866C5A9369}"/>
    <dgm:cxn modelId="{6405A640-0CA1-4334-AACB-DB102FC1B502}" type="presOf" srcId="{FABED636-E2D6-4AA7-9DAF-D2E7641AF48E}" destId="{2BCC0CA6-B6C1-4071-A8CA-7F20CF9C884E}" srcOrd="0" destOrd="0" presId="urn:microsoft.com/office/officeart/2005/8/layout/process3"/>
    <dgm:cxn modelId="{FB0FAA04-5D22-40B7-9D54-84D8EF4E8115}" type="presOf" srcId="{6E907C0C-C3EE-4033-9E16-2A8539378848}" destId="{17A8A7E0-9284-484B-8D1F-F94C3F7F7185}" srcOrd="1" destOrd="0" presId="urn:microsoft.com/office/officeart/2005/8/layout/process3"/>
    <dgm:cxn modelId="{F81B266C-5BC1-454D-915A-20922DB653D4}" type="presParOf" srcId="{462F89B9-1E6A-4076-AE33-5555F9772158}" destId="{54B68A80-AC9C-49B2-88EB-E5AB822064C3}" srcOrd="0" destOrd="0" presId="urn:microsoft.com/office/officeart/2005/8/layout/process3"/>
    <dgm:cxn modelId="{DD70B52B-54B7-4379-B150-4EAD7874AFED}" type="presParOf" srcId="{54B68A80-AC9C-49B2-88EB-E5AB822064C3}" destId="{652B05EF-4463-444C-ADA6-C871FF8E8334}" srcOrd="0" destOrd="0" presId="urn:microsoft.com/office/officeart/2005/8/layout/process3"/>
    <dgm:cxn modelId="{66609E1C-8F5E-45D5-BF18-98148F3F3C5B}" type="presParOf" srcId="{54B68A80-AC9C-49B2-88EB-E5AB822064C3}" destId="{17A8A7E0-9284-484B-8D1F-F94C3F7F7185}" srcOrd="1" destOrd="0" presId="urn:microsoft.com/office/officeart/2005/8/layout/process3"/>
    <dgm:cxn modelId="{19CD42D0-5EF5-4120-89BF-9A9E8E83724F}" type="presParOf" srcId="{54B68A80-AC9C-49B2-88EB-E5AB822064C3}" destId="{2BCC0CA6-B6C1-4071-A8CA-7F20CF9C88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EA83B1C-78FA-4FC4-928B-3409C012D416}" type="doc">
      <dgm:prSet loTypeId="urn:microsoft.com/office/officeart/2005/8/layout/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E907C0C-C3EE-4033-9E16-2A8539378848}">
      <dgm:prSet phldrT="[Текст]" custT="1"/>
      <dgm:spPr/>
      <dgm:t>
        <a:bodyPr/>
        <a:lstStyle/>
        <a:p>
          <a:r>
            <a:rPr lang="ru-RU" sz="2800" b="1" i="1" u="none" dirty="0" smtClean="0">
              <a:solidFill>
                <a:schemeClr val="accent6">
                  <a:lumMod val="50000"/>
                </a:schemeClr>
              </a:solidFill>
            </a:rPr>
            <a:t>Самостоятельная работа  </a:t>
          </a:r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  </a:t>
          </a:r>
          <a:endParaRPr lang="ru-RU" sz="2800" b="1" i="1" dirty="0">
            <a:solidFill>
              <a:schemeClr val="accent6">
                <a:lumMod val="50000"/>
              </a:schemeClr>
            </a:solidFill>
          </a:endParaRPr>
        </a:p>
      </dgm:t>
    </dgm:pt>
    <dgm:pt modelId="{2C7C082C-E18F-4E2C-97C6-BA8B324EA517}" type="parTrans" cxnId="{C5B1E79E-7CA4-44A3-AAC1-79B5389B8CF3}">
      <dgm:prSet/>
      <dgm:spPr/>
      <dgm:t>
        <a:bodyPr/>
        <a:lstStyle/>
        <a:p>
          <a:endParaRPr lang="ru-RU"/>
        </a:p>
      </dgm:t>
    </dgm:pt>
    <dgm:pt modelId="{7A7424AD-7A67-4E74-A054-28CF8342E086}" type="sibTrans" cxnId="{C5B1E79E-7CA4-44A3-AAC1-79B5389B8CF3}">
      <dgm:prSet/>
      <dgm:spPr/>
      <dgm:t>
        <a:bodyPr/>
        <a:lstStyle/>
        <a:p>
          <a:endParaRPr lang="ru-RU"/>
        </a:p>
      </dgm:t>
    </dgm:pt>
    <dgm:pt modelId="{FABED636-E2D6-4AA7-9DAF-D2E7641AF48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6">
                  <a:lumMod val="50000"/>
                </a:schemeClr>
              </a:solidFill>
            </a:rPr>
            <a:t>Решение    задач по  расчету электронагревательного оборудования</a:t>
          </a:r>
          <a:endParaRPr lang="ru-RU" sz="2400" b="1" dirty="0">
            <a:solidFill>
              <a:schemeClr val="accent6">
                <a:lumMod val="50000"/>
              </a:schemeClr>
            </a:solidFill>
          </a:endParaRPr>
        </a:p>
      </dgm:t>
    </dgm:pt>
    <dgm:pt modelId="{F9B7E844-7DF5-49F8-9FE5-F96CAE34E8C4}" type="parTrans" cxnId="{EF1E2805-7253-445D-ADA3-831240891F78}">
      <dgm:prSet/>
      <dgm:spPr/>
      <dgm:t>
        <a:bodyPr/>
        <a:lstStyle/>
        <a:p>
          <a:endParaRPr lang="ru-RU"/>
        </a:p>
      </dgm:t>
    </dgm:pt>
    <dgm:pt modelId="{71E5158F-20CC-4960-8C85-97866C5A9369}" type="sibTrans" cxnId="{EF1E2805-7253-445D-ADA3-831240891F78}">
      <dgm:prSet/>
      <dgm:spPr/>
      <dgm:t>
        <a:bodyPr/>
        <a:lstStyle/>
        <a:p>
          <a:endParaRPr lang="ru-RU"/>
        </a:p>
      </dgm:t>
    </dgm:pt>
    <dgm:pt modelId="{462F89B9-1E6A-4076-AE33-5555F9772158}" type="pres">
      <dgm:prSet presAssocID="{BEA83B1C-78FA-4FC4-928B-3409C012D4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B68A80-AC9C-49B2-88EB-E5AB822064C3}" type="pres">
      <dgm:prSet presAssocID="{6E907C0C-C3EE-4033-9E16-2A8539378848}" presName="composite" presStyleCnt="0"/>
      <dgm:spPr/>
    </dgm:pt>
    <dgm:pt modelId="{652B05EF-4463-444C-ADA6-C871FF8E8334}" type="pres">
      <dgm:prSet presAssocID="{6E907C0C-C3EE-4033-9E16-2A8539378848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8A7E0-9284-484B-8D1F-F94C3F7F7185}" type="pres">
      <dgm:prSet presAssocID="{6E907C0C-C3EE-4033-9E16-2A8539378848}" presName="parSh" presStyleLbl="node1" presStyleIdx="0" presStyleCnt="1" custScaleY="110183" custLinFactNeighborY="-24520"/>
      <dgm:spPr/>
      <dgm:t>
        <a:bodyPr/>
        <a:lstStyle/>
        <a:p>
          <a:endParaRPr lang="ru-RU"/>
        </a:p>
      </dgm:t>
    </dgm:pt>
    <dgm:pt modelId="{2BCC0CA6-B6C1-4071-A8CA-7F20CF9C884E}" type="pres">
      <dgm:prSet presAssocID="{6E907C0C-C3EE-4033-9E16-2A8539378848}" presName="desTx" presStyleLbl="fgAcc1" presStyleIdx="0" presStyleCnt="1" custScaleX="118350" custScaleY="108240" custLinFactNeighborX="435" custLinFactNeighborY="1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7C0104-833E-4546-9BA0-AB654350C213}" type="presOf" srcId="{BEA83B1C-78FA-4FC4-928B-3409C012D416}" destId="{462F89B9-1E6A-4076-AE33-5555F9772158}" srcOrd="0" destOrd="0" presId="urn:microsoft.com/office/officeart/2005/8/layout/process3"/>
    <dgm:cxn modelId="{F49E0F32-EC1D-419F-8198-5A185567F7F0}" type="presOf" srcId="{6E907C0C-C3EE-4033-9E16-2A8539378848}" destId="{17A8A7E0-9284-484B-8D1F-F94C3F7F7185}" srcOrd="1" destOrd="0" presId="urn:microsoft.com/office/officeart/2005/8/layout/process3"/>
    <dgm:cxn modelId="{C5B1E79E-7CA4-44A3-AAC1-79B5389B8CF3}" srcId="{BEA83B1C-78FA-4FC4-928B-3409C012D416}" destId="{6E907C0C-C3EE-4033-9E16-2A8539378848}" srcOrd="0" destOrd="0" parTransId="{2C7C082C-E18F-4E2C-97C6-BA8B324EA517}" sibTransId="{7A7424AD-7A67-4E74-A054-28CF8342E086}"/>
    <dgm:cxn modelId="{DF5CE31E-0A6A-4CAE-90DE-2C17FC56EEDD}" type="presOf" srcId="{6E907C0C-C3EE-4033-9E16-2A8539378848}" destId="{652B05EF-4463-444C-ADA6-C871FF8E8334}" srcOrd="0" destOrd="0" presId="urn:microsoft.com/office/officeart/2005/8/layout/process3"/>
    <dgm:cxn modelId="{EF1E2805-7253-445D-ADA3-831240891F78}" srcId="{6E907C0C-C3EE-4033-9E16-2A8539378848}" destId="{FABED636-E2D6-4AA7-9DAF-D2E7641AF48E}" srcOrd="0" destOrd="0" parTransId="{F9B7E844-7DF5-49F8-9FE5-F96CAE34E8C4}" sibTransId="{71E5158F-20CC-4960-8C85-97866C5A9369}"/>
    <dgm:cxn modelId="{2786EEF3-863A-4549-AA72-DCE1222EA268}" type="presOf" srcId="{FABED636-E2D6-4AA7-9DAF-D2E7641AF48E}" destId="{2BCC0CA6-B6C1-4071-A8CA-7F20CF9C884E}" srcOrd="0" destOrd="0" presId="urn:microsoft.com/office/officeart/2005/8/layout/process3"/>
    <dgm:cxn modelId="{7A541487-4E7F-4FBD-B812-439C96BDB840}" type="presParOf" srcId="{462F89B9-1E6A-4076-AE33-5555F9772158}" destId="{54B68A80-AC9C-49B2-88EB-E5AB822064C3}" srcOrd="0" destOrd="0" presId="urn:microsoft.com/office/officeart/2005/8/layout/process3"/>
    <dgm:cxn modelId="{5B5DE152-6632-4280-8B29-0050F59DE06F}" type="presParOf" srcId="{54B68A80-AC9C-49B2-88EB-E5AB822064C3}" destId="{652B05EF-4463-444C-ADA6-C871FF8E8334}" srcOrd="0" destOrd="0" presId="urn:microsoft.com/office/officeart/2005/8/layout/process3"/>
    <dgm:cxn modelId="{A27B6FF6-0BE3-442C-BF03-BA27D21BD774}" type="presParOf" srcId="{54B68A80-AC9C-49B2-88EB-E5AB822064C3}" destId="{17A8A7E0-9284-484B-8D1F-F94C3F7F7185}" srcOrd="1" destOrd="0" presId="urn:microsoft.com/office/officeart/2005/8/layout/process3"/>
    <dgm:cxn modelId="{6C1FD97C-013C-4F76-99EA-77203D00C404}" type="presParOf" srcId="{54B68A80-AC9C-49B2-88EB-E5AB822064C3}" destId="{2BCC0CA6-B6C1-4071-A8CA-7F20CF9C88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300651D-9D8C-4F63-ACF2-073EBFFB8268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5DB0456-2FC4-414C-B6F9-8019AE8DEE5F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Опыт</a:t>
          </a:r>
          <a:endParaRPr lang="ru-RU" dirty="0"/>
        </a:p>
      </dgm:t>
    </dgm:pt>
    <dgm:pt modelId="{8E4ADABE-2379-4170-ADEE-E3517CCB316E}" type="parTrans" cxnId="{3B3722A8-CC45-481A-8E63-7991E896152A}">
      <dgm:prSet/>
      <dgm:spPr/>
      <dgm:t>
        <a:bodyPr/>
        <a:lstStyle/>
        <a:p>
          <a:endParaRPr lang="ru-RU"/>
        </a:p>
      </dgm:t>
    </dgm:pt>
    <dgm:pt modelId="{AC85848F-14A8-49CA-A689-9E6CEED8BEC9}" type="sibTrans" cxnId="{3B3722A8-CC45-481A-8E63-7991E896152A}">
      <dgm:prSet/>
      <dgm:spPr/>
      <dgm:t>
        <a:bodyPr/>
        <a:lstStyle/>
        <a:p>
          <a:endParaRPr lang="ru-RU"/>
        </a:p>
      </dgm:t>
    </dgm:pt>
    <dgm:pt modelId="{4050A6F9-41E4-4CF2-925D-59AAA68D6E82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Опыт</a:t>
          </a:r>
        </a:p>
        <a:p>
          <a:pPr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 smtClean="0">
            <a:solidFill>
              <a:schemeClr val="accent6">
                <a:lumMod val="50000"/>
              </a:schemeClr>
            </a:solidFill>
          </a:endParaRPr>
        </a:p>
      </dgm:t>
    </dgm:pt>
    <dgm:pt modelId="{6E852CF7-81D6-4D62-816B-4A9EB1367917}" type="parTrans" cxnId="{2DDD49BC-1B06-4A8A-BA2E-B3E191DB67E9}">
      <dgm:prSet/>
      <dgm:spPr/>
      <dgm:t>
        <a:bodyPr/>
        <a:lstStyle/>
        <a:p>
          <a:endParaRPr lang="ru-RU"/>
        </a:p>
      </dgm:t>
    </dgm:pt>
    <dgm:pt modelId="{19346EA0-DEBD-4E23-B557-801505CFD215}" type="sibTrans" cxnId="{2DDD49BC-1B06-4A8A-BA2E-B3E191DB67E9}">
      <dgm:prSet/>
      <dgm:spPr/>
      <dgm:t>
        <a:bodyPr/>
        <a:lstStyle/>
        <a:p>
          <a:endParaRPr lang="ru-RU"/>
        </a:p>
      </dgm:t>
    </dgm:pt>
    <dgm:pt modelId="{6A9D0760-1474-4FBA-918A-3DD6EC3D856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tx1"/>
              </a:solidFill>
            </a:rPr>
            <a:t>диагностики и контроля технического состояния бытовой техники</a:t>
          </a:r>
        </a:p>
        <a:p>
          <a:pPr marL="114300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100" dirty="0"/>
        </a:p>
      </dgm:t>
    </dgm:pt>
    <dgm:pt modelId="{AF1E9ECF-C89C-4267-B9EE-CF643531DA82}" type="parTrans" cxnId="{DB88B781-4E1C-4F13-B88A-D426EEE92602}">
      <dgm:prSet/>
      <dgm:spPr/>
      <dgm:t>
        <a:bodyPr/>
        <a:lstStyle/>
        <a:p>
          <a:endParaRPr lang="ru-RU"/>
        </a:p>
      </dgm:t>
    </dgm:pt>
    <dgm:pt modelId="{51824D19-D2DB-48CA-951C-833BDC42E797}" type="sibTrans" cxnId="{DB88B781-4E1C-4F13-B88A-D426EEE92602}">
      <dgm:prSet/>
      <dgm:spPr/>
      <dgm:t>
        <a:bodyPr/>
        <a:lstStyle/>
        <a:p>
          <a:endParaRPr lang="ru-RU"/>
        </a:p>
      </dgm:t>
    </dgm:pt>
    <dgm:pt modelId="{F93CDECF-F6D4-42AC-A1D8-9B6A4DCCFE9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114300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100" dirty="0"/>
        </a:p>
      </dgm:t>
    </dgm:pt>
    <dgm:pt modelId="{C1E13996-1581-478B-B3DB-7F9ACDE24172}" type="parTrans" cxnId="{9B488053-4FE7-4DF8-814A-F62C8D2272F9}">
      <dgm:prSet/>
      <dgm:spPr/>
      <dgm:t>
        <a:bodyPr/>
        <a:lstStyle/>
        <a:p>
          <a:endParaRPr lang="ru-RU"/>
        </a:p>
      </dgm:t>
    </dgm:pt>
    <dgm:pt modelId="{9D1E13CE-4DB0-4EBE-BA82-946CA371F0EA}" type="sibTrans" cxnId="{9B488053-4FE7-4DF8-814A-F62C8D2272F9}">
      <dgm:prSet/>
      <dgm:spPr/>
      <dgm:t>
        <a:bodyPr/>
        <a:lstStyle/>
        <a:p>
          <a:endParaRPr lang="ru-RU"/>
        </a:p>
      </dgm:t>
    </dgm:pt>
    <dgm:pt modelId="{DE95CF05-8AF1-4AE6-B30C-E51CB572C59F}">
      <dgm:prSet phldrT="[Текст]" phldr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228600" indent="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100" dirty="0"/>
        </a:p>
      </dgm:t>
    </dgm:pt>
    <dgm:pt modelId="{579B68C1-CE8F-4111-B231-9582D425CDBA}" type="sibTrans" cxnId="{3F392756-32B2-440E-84D8-EBFB36954011}">
      <dgm:prSet/>
      <dgm:spPr/>
      <dgm:t>
        <a:bodyPr/>
        <a:lstStyle/>
        <a:p>
          <a:endParaRPr lang="ru-RU"/>
        </a:p>
      </dgm:t>
    </dgm:pt>
    <dgm:pt modelId="{D6F6E164-2269-4C98-9F78-6217B8F3FFF2}" type="parTrans" cxnId="{3F392756-32B2-440E-84D8-EBFB36954011}">
      <dgm:prSet/>
      <dgm:spPr/>
      <dgm:t>
        <a:bodyPr/>
        <a:lstStyle/>
        <a:p>
          <a:endParaRPr lang="ru-RU"/>
        </a:p>
      </dgm:t>
    </dgm:pt>
    <dgm:pt modelId="{22503905-FF79-45B1-8B0B-E2283A3E207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tx1"/>
              </a:solidFill>
            </a:rPr>
            <a:t>выполнения работ по техническому обслуживанию и ремонту бытовой техники</a:t>
          </a:r>
        </a:p>
        <a:p>
          <a:pPr marL="228600" indent="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100" dirty="0"/>
        </a:p>
      </dgm:t>
    </dgm:pt>
    <dgm:pt modelId="{A094460C-F114-460B-B632-E05C78000AB1}" type="sibTrans" cxnId="{99E7E060-ACAE-4005-B1BE-B3343C9D91E3}">
      <dgm:prSet/>
      <dgm:spPr/>
      <dgm:t>
        <a:bodyPr/>
        <a:lstStyle/>
        <a:p>
          <a:endParaRPr lang="ru-RU"/>
        </a:p>
      </dgm:t>
    </dgm:pt>
    <dgm:pt modelId="{1B9CCFF1-A7C8-4A7A-A1DB-33AD88E52E4A}" type="parTrans" cxnId="{99E7E060-ACAE-4005-B1BE-B3343C9D91E3}">
      <dgm:prSet/>
      <dgm:spPr/>
      <dgm:t>
        <a:bodyPr/>
        <a:lstStyle/>
        <a:p>
          <a:endParaRPr lang="ru-RU"/>
        </a:p>
      </dgm:t>
    </dgm:pt>
    <dgm:pt modelId="{5A8AD89F-577F-41D3-A027-41C29DF4DF10}" type="pres">
      <dgm:prSet presAssocID="{4300651D-9D8C-4F63-ACF2-073EBFFB826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F575AF-B3E9-48DD-8FE7-F96C24F94DB1}" type="pres">
      <dgm:prSet presAssocID="{95DB0456-2FC4-414C-B6F9-8019AE8DEE5F}" presName="linNode" presStyleCnt="0"/>
      <dgm:spPr/>
    </dgm:pt>
    <dgm:pt modelId="{ADE9C8D6-CB72-4D5D-B4B2-1B344AE2250D}" type="pres">
      <dgm:prSet presAssocID="{95DB0456-2FC4-414C-B6F9-8019AE8DEE5F}" presName="parentShp" presStyleLbl="node1" presStyleIdx="0" presStyleCnt="2" custScaleX="68910" custLinFactNeighborX="-9725" custLinFactNeighborY="1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B7536-70E8-410F-AD66-3A3F7D9191A5}" type="pres">
      <dgm:prSet presAssocID="{95DB0456-2FC4-414C-B6F9-8019AE8DEE5F}" presName="childShp" presStyleLbl="bgAccFollowNode1" presStyleIdx="0" presStyleCnt="2" custScaleX="119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E2CBD-9484-4CA9-A38D-0FF16D57C988}" type="pres">
      <dgm:prSet presAssocID="{AC85848F-14A8-49CA-A689-9E6CEED8BEC9}" presName="spacing" presStyleCnt="0"/>
      <dgm:spPr/>
    </dgm:pt>
    <dgm:pt modelId="{558D3F22-EE8C-43BA-AAE9-43888CB1E85B}" type="pres">
      <dgm:prSet presAssocID="{4050A6F9-41E4-4CF2-925D-59AAA68D6E82}" presName="linNode" presStyleCnt="0"/>
      <dgm:spPr/>
    </dgm:pt>
    <dgm:pt modelId="{6C426F9E-BBC1-4D48-AA85-2228DAA6768E}" type="pres">
      <dgm:prSet presAssocID="{4050A6F9-41E4-4CF2-925D-59AAA68D6E82}" presName="parentShp" presStyleLbl="node1" presStyleIdx="1" presStyleCnt="2" custAng="0" custScaleX="68910" custLinFactNeighborX="-9725" custLinFactNeighborY="-1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A2FA0-DCB2-46AA-9940-BAF8EF7D7DB8}" type="pres">
      <dgm:prSet presAssocID="{4050A6F9-41E4-4CF2-925D-59AAA68D6E82}" presName="childShp" presStyleLbl="bgAccFollowNode1" presStyleIdx="1" presStyleCnt="2" custScaleX="119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DD49BC-1B06-4A8A-BA2E-B3E191DB67E9}" srcId="{4300651D-9D8C-4F63-ACF2-073EBFFB8268}" destId="{4050A6F9-41E4-4CF2-925D-59AAA68D6E82}" srcOrd="1" destOrd="0" parTransId="{6E852CF7-81D6-4D62-816B-4A9EB1367917}" sibTransId="{19346EA0-DEBD-4E23-B557-801505CFD215}"/>
    <dgm:cxn modelId="{62176570-8958-4156-846C-0CA2EEB67890}" type="presOf" srcId="{4300651D-9D8C-4F63-ACF2-073EBFFB8268}" destId="{5A8AD89F-577F-41D3-A027-41C29DF4DF10}" srcOrd="0" destOrd="0" presId="urn:microsoft.com/office/officeart/2005/8/layout/vList6"/>
    <dgm:cxn modelId="{3F392756-32B2-440E-84D8-EBFB36954011}" srcId="{95DB0456-2FC4-414C-B6F9-8019AE8DEE5F}" destId="{DE95CF05-8AF1-4AE6-B30C-E51CB572C59F}" srcOrd="1" destOrd="0" parTransId="{D6F6E164-2269-4C98-9F78-6217B8F3FFF2}" sibTransId="{579B68C1-CE8F-4111-B231-9582D425CDBA}"/>
    <dgm:cxn modelId="{E2D9EC33-159A-4E09-9679-57B638276554}" type="presOf" srcId="{F93CDECF-F6D4-42AC-A1D8-9B6A4DCCFE9F}" destId="{09CA2FA0-DCB2-46AA-9940-BAF8EF7D7DB8}" srcOrd="0" destOrd="0" presId="urn:microsoft.com/office/officeart/2005/8/layout/vList6"/>
    <dgm:cxn modelId="{EC65DEB2-7042-4829-B084-C8622ECF1A96}" type="presOf" srcId="{22503905-FF79-45B1-8B0B-E2283A3E2073}" destId="{6CEB7536-70E8-410F-AD66-3A3F7D9191A5}" srcOrd="0" destOrd="0" presId="urn:microsoft.com/office/officeart/2005/8/layout/vList6"/>
    <dgm:cxn modelId="{0198E63D-0271-4FE3-BEB3-51790A264EC7}" type="presOf" srcId="{6A9D0760-1474-4FBA-918A-3DD6EC3D856F}" destId="{09CA2FA0-DCB2-46AA-9940-BAF8EF7D7DB8}" srcOrd="0" destOrd="1" presId="urn:microsoft.com/office/officeart/2005/8/layout/vList6"/>
    <dgm:cxn modelId="{CF5C75E9-61AD-4741-B85B-42DEDDD0FCA2}" type="presOf" srcId="{DE95CF05-8AF1-4AE6-B30C-E51CB572C59F}" destId="{6CEB7536-70E8-410F-AD66-3A3F7D9191A5}" srcOrd="0" destOrd="1" presId="urn:microsoft.com/office/officeart/2005/8/layout/vList6"/>
    <dgm:cxn modelId="{99E7E060-ACAE-4005-B1BE-B3343C9D91E3}" srcId="{95DB0456-2FC4-414C-B6F9-8019AE8DEE5F}" destId="{22503905-FF79-45B1-8B0B-E2283A3E2073}" srcOrd="0" destOrd="0" parTransId="{1B9CCFF1-A7C8-4A7A-A1DB-33AD88E52E4A}" sibTransId="{A094460C-F114-460B-B632-E05C78000AB1}"/>
    <dgm:cxn modelId="{9B488053-4FE7-4DF8-814A-F62C8D2272F9}" srcId="{4050A6F9-41E4-4CF2-925D-59AAA68D6E82}" destId="{F93CDECF-F6D4-42AC-A1D8-9B6A4DCCFE9F}" srcOrd="0" destOrd="0" parTransId="{C1E13996-1581-478B-B3DB-7F9ACDE24172}" sibTransId="{9D1E13CE-4DB0-4EBE-BA82-946CA371F0EA}"/>
    <dgm:cxn modelId="{1988E03E-B478-4350-8006-37A6FFABB464}" type="presOf" srcId="{4050A6F9-41E4-4CF2-925D-59AAA68D6E82}" destId="{6C426F9E-BBC1-4D48-AA85-2228DAA6768E}" srcOrd="0" destOrd="0" presId="urn:microsoft.com/office/officeart/2005/8/layout/vList6"/>
    <dgm:cxn modelId="{3B3722A8-CC45-481A-8E63-7991E896152A}" srcId="{4300651D-9D8C-4F63-ACF2-073EBFFB8268}" destId="{95DB0456-2FC4-414C-B6F9-8019AE8DEE5F}" srcOrd="0" destOrd="0" parTransId="{8E4ADABE-2379-4170-ADEE-E3517CCB316E}" sibTransId="{AC85848F-14A8-49CA-A689-9E6CEED8BEC9}"/>
    <dgm:cxn modelId="{DB88B781-4E1C-4F13-B88A-D426EEE92602}" srcId="{4050A6F9-41E4-4CF2-925D-59AAA68D6E82}" destId="{6A9D0760-1474-4FBA-918A-3DD6EC3D856F}" srcOrd="1" destOrd="0" parTransId="{AF1E9ECF-C89C-4267-B9EE-CF643531DA82}" sibTransId="{51824D19-D2DB-48CA-951C-833BDC42E797}"/>
    <dgm:cxn modelId="{FE7FFF29-2F6B-4345-8330-442413C516D4}" type="presOf" srcId="{95DB0456-2FC4-414C-B6F9-8019AE8DEE5F}" destId="{ADE9C8D6-CB72-4D5D-B4B2-1B344AE2250D}" srcOrd="0" destOrd="0" presId="urn:microsoft.com/office/officeart/2005/8/layout/vList6"/>
    <dgm:cxn modelId="{EB44A967-FEC5-438D-91F0-2C8FFEDF233F}" type="presParOf" srcId="{5A8AD89F-577F-41D3-A027-41C29DF4DF10}" destId="{28F575AF-B3E9-48DD-8FE7-F96C24F94DB1}" srcOrd="0" destOrd="0" presId="urn:microsoft.com/office/officeart/2005/8/layout/vList6"/>
    <dgm:cxn modelId="{758D1127-B93A-4C2D-BB76-96CB600428A8}" type="presParOf" srcId="{28F575AF-B3E9-48DD-8FE7-F96C24F94DB1}" destId="{ADE9C8D6-CB72-4D5D-B4B2-1B344AE2250D}" srcOrd="0" destOrd="0" presId="urn:microsoft.com/office/officeart/2005/8/layout/vList6"/>
    <dgm:cxn modelId="{4F823FFF-231C-4E24-9E71-536B28017ECA}" type="presParOf" srcId="{28F575AF-B3E9-48DD-8FE7-F96C24F94DB1}" destId="{6CEB7536-70E8-410F-AD66-3A3F7D9191A5}" srcOrd="1" destOrd="0" presId="urn:microsoft.com/office/officeart/2005/8/layout/vList6"/>
    <dgm:cxn modelId="{B15678C9-8573-4D6D-BA41-906769654F96}" type="presParOf" srcId="{5A8AD89F-577F-41D3-A027-41C29DF4DF10}" destId="{624E2CBD-9484-4CA9-A38D-0FF16D57C988}" srcOrd="1" destOrd="0" presId="urn:microsoft.com/office/officeart/2005/8/layout/vList6"/>
    <dgm:cxn modelId="{65752ECE-06C2-4BEE-9091-713CED9A44BF}" type="presParOf" srcId="{5A8AD89F-577F-41D3-A027-41C29DF4DF10}" destId="{558D3F22-EE8C-43BA-AAE9-43888CB1E85B}" srcOrd="2" destOrd="0" presId="urn:microsoft.com/office/officeart/2005/8/layout/vList6"/>
    <dgm:cxn modelId="{6937E6EE-E548-4E6E-8F3E-67E828F0BB6D}" type="presParOf" srcId="{558D3F22-EE8C-43BA-AAE9-43888CB1E85B}" destId="{6C426F9E-BBC1-4D48-AA85-2228DAA6768E}" srcOrd="0" destOrd="0" presId="urn:microsoft.com/office/officeart/2005/8/layout/vList6"/>
    <dgm:cxn modelId="{F5C928FB-E3AC-4C53-9264-F485D146A0AF}" type="presParOf" srcId="{558D3F22-EE8C-43BA-AAE9-43888CB1E85B}" destId="{09CA2FA0-DCB2-46AA-9940-BAF8EF7D7DB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A317D16-06F4-4783-BE62-D54510F419C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4CD8DE-A49F-4BCC-9CAB-FB225FD697FE}">
      <dgm:prSet phldrT="[Текст]" phldr="1"/>
      <dgm:spPr/>
      <dgm:t>
        <a:bodyPr/>
        <a:lstStyle/>
        <a:p>
          <a:endParaRPr lang="ru-RU"/>
        </a:p>
      </dgm:t>
    </dgm:pt>
    <dgm:pt modelId="{64B63794-8218-4E6F-B45C-B04A4233DBDA}" type="parTrans" cxnId="{E6D06440-00B6-44D6-BD0D-4C3590E3BDB4}">
      <dgm:prSet/>
      <dgm:spPr/>
      <dgm:t>
        <a:bodyPr/>
        <a:lstStyle/>
        <a:p>
          <a:endParaRPr lang="ru-RU"/>
        </a:p>
      </dgm:t>
    </dgm:pt>
    <dgm:pt modelId="{A05EED93-E25F-448E-BA49-2D46A86A7D50}" type="sibTrans" cxnId="{E6D06440-00B6-44D6-BD0D-4C3590E3BDB4}">
      <dgm:prSet/>
      <dgm:spPr/>
      <dgm:t>
        <a:bodyPr/>
        <a:lstStyle/>
        <a:p>
          <a:endParaRPr lang="ru-RU"/>
        </a:p>
      </dgm:t>
    </dgm:pt>
    <dgm:pt modelId="{44EE4AA3-128E-4AF4-8569-8F9C5FE2E206}">
      <dgm:prSet phldrT="[Текст]" phldr="1"/>
      <dgm:spPr/>
      <dgm:t>
        <a:bodyPr/>
        <a:lstStyle/>
        <a:p>
          <a:endParaRPr lang="ru-RU" sz="1400"/>
        </a:p>
      </dgm:t>
    </dgm:pt>
    <dgm:pt modelId="{457BCE09-9F33-4E52-B95F-D73D4B4A8B6A}" type="parTrans" cxnId="{E58263A3-4402-484F-8A02-E37770F1B219}">
      <dgm:prSet/>
      <dgm:spPr/>
      <dgm:t>
        <a:bodyPr/>
        <a:lstStyle/>
        <a:p>
          <a:endParaRPr lang="ru-RU"/>
        </a:p>
      </dgm:t>
    </dgm:pt>
    <dgm:pt modelId="{583572B5-9642-4A0C-99AC-EE9F4A90022C}" type="sibTrans" cxnId="{E58263A3-4402-484F-8A02-E37770F1B219}">
      <dgm:prSet/>
      <dgm:spPr/>
      <dgm:t>
        <a:bodyPr/>
        <a:lstStyle/>
        <a:p>
          <a:endParaRPr lang="ru-RU"/>
        </a:p>
      </dgm:t>
    </dgm:pt>
    <dgm:pt modelId="{EA6538B1-3C93-4105-9ACF-2BE64A0A5C25}">
      <dgm:prSet phldrT="[Текст]" phldr="1"/>
      <dgm:spPr/>
      <dgm:t>
        <a:bodyPr/>
        <a:lstStyle/>
        <a:p>
          <a:endParaRPr lang="ru-RU" sz="1400"/>
        </a:p>
      </dgm:t>
    </dgm:pt>
    <dgm:pt modelId="{A8020083-5040-41DE-AF0B-031CDBD80EB4}" type="parTrans" cxnId="{70612CE2-E426-4B41-A00D-FECBB10C38E6}">
      <dgm:prSet/>
      <dgm:spPr/>
      <dgm:t>
        <a:bodyPr/>
        <a:lstStyle/>
        <a:p>
          <a:endParaRPr lang="ru-RU"/>
        </a:p>
      </dgm:t>
    </dgm:pt>
    <dgm:pt modelId="{60D818AF-D5E2-4850-A070-811BDB07C33C}" type="sibTrans" cxnId="{70612CE2-E426-4B41-A00D-FECBB10C38E6}">
      <dgm:prSet/>
      <dgm:spPr/>
      <dgm:t>
        <a:bodyPr/>
        <a:lstStyle/>
        <a:p>
          <a:endParaRPr lang="ru-RU"/>
        </a:p>
      </dgm:t>
    </dgm:pt>
    <dgm:pt modelId="{D8055679-7260-42CE-A00F-C9805B94E3D9}">
      <dgm:prSet phldrT="[Текст]" phldr="1"/>
      <dgm:spPr/>
      <dgm:t>
        <a:bodyPr/>
        <a:lstStyle/>
        <a:p>
          <a:endParaRPr lang="ru-RU"/>
        </a:p>
      </dgm:t>
    </dgm:pt>
    <dgm:pt modelId="{C9A98CE3-C850-4C91-A3EA-73D8DEB67C44}" type="parTrans" cxnId="{09392C5C-C8DF-430F-8901-0B4C02292E78}">
      <dgm:prSet/>
      <dgm:spPr/>
      <dgm:t>
        <a:bodyPr/>
        <a:lstStyle/>
        <a:p>
          <a:endParaRPr lang="ru-RU"/>
        </a:p>
      </dgm:t>
    </dgm:pt>
    <dgm:pt modelId="{E0486597-8066-40D8-88B7-FE97B0FBC849}" type="sibTrans" cxnId="{09392C5C-C8DF-430F-8901-0B4C02292E78}">
      <dgm:prSet/>
      <dgm:spPr/>
      <dgm:t>
        <a:bodyPr/>
        <a:lstStyle/>
        <a:p>
          <a:endParaRPr lang="ru-RU"/>
        </a:p>
      </dgm:t>
    </dgm:pt>
    <dgm:pt modelId="{1008E1FB-B3D7-4EC4-92CC-4DF85F73E8AA}">
      <dgm:prSet phldrT="[Текст]" phldr="1"/>
      <dgm:spPr/>
      <dgm:t>
        <a:bodyPr/>
        <a:lstStyle/>
        <a:p>
          <a:endParaRPr lang="ru-RU" sz="1400" dirty="0"/>
        </a:p>
      </dgm:t>
    </dgm:pt>
    <dgm:pt modelId="{967553D7-9C20-489B-8EF5-9717EB51FE97}" type="parTrans" cxnId="{363BF794-9197-4623-B11E-F0525888DF95}">
      <dgm:prSet/>
      <dgm:spPr/>
      <dgm:t>
        <a:bodyPr/>
        <a:lstStyle/>
        <a:p>
          <a:endParaRPr lang="ru-RU"/>
        </a:p>
      </dgm:t>
    </dgm:pt>
    <dgm:pt modelId="{E56B74C1-DA42-4DD1-9E73-3B7925D58469}" type="sibTrans" cxnId="{363BF794-9197-4623-B11E-F0525888DF95}">
      <dgm:prSet/>
      <dgm:spPr/>
      <dgm:t>
        <a:bodyPr/>
        <a:lstStyle/>
        <a:p>
          <a:endParaRPr lang="ru-RU"/>
        </a:p>
      </dgm:t>
    </dgm:pt>
    <dgm:pt modelId="{ACB83631-6A15-4BFF-A879-8348A2A4F43F}">
      <dgm:prSet phldrT="[Текст]" phldr="1"/>
      <dgm:spPr/>
      <dgm:t>
        <a:bodyPr/>
        <a:lstStyle/>
        <a:p>
          <a:endParaRPr lang="ru-RU" sz="1400"/>
        </a:p>
      </dgm:t>
    </dgm:pt>
    <dgm:pt modelId="{E07447D9-6D21-4AF6-B88E-9621106C2094}" type="parTrans" cxnId="{C46F70BC-C2C1-40B5-9453-9C3FD028B408}">
      <dgm:prSet/>
      <dgm:spPr/>
      <dgm:t>
        <a:bodyPr/>
        <a:lstStyle/>
        <a:p>
          <a:endParaRPr lang="ru-RU"/>
        </a:p>
      </dgm:t>
    </dgm:pt>
    <dgm:pt modelId="{B13B46C3-2ECA-4FE9-90DB-09AEFAB87174}" type="sibTrans" cxnId="{C46F70BC-C2C1-40B5-9453-9C3FD028B408}">
      <dgm:prSet/>
      <dgm:spPr/>
      <dgm:t>
        <a:bodyPr/>
        <a:lstStyle/>
        <a:p>
          <a:endParaRPr lang="ru-RU"/>
        </a:p>
      </dgm:t>
    </dgm:pt>
    <dgm:pt modelId="{15F048D7-80E1-4CA6-B342-3BBCD7A7FF2F}">
      <dgm:prSet phldrT="[Текст]" phldr="1"/>
      <dgm:spPr/>
      <dgm:t>
        <a:bodyPr/>
        <a:lstStyle/>
        <a:p>
          <a:endParaRPr lang="ru-RU" dirty="0"/>
        </a:p>
      </dgm:t>
    </dgm:pt>
    <dgm:pt modelId="{80F27611-D22C-4FC9-B462-467C2E507FB9}" type="parTrans" cxnId="{DBF4D2EC-0021-4D72-A2AC-F3BBA67B6DA3}">
      <dgm:prSet/>
      <dgm:spPr/>
      <dgm:t>
        <a:bodyPr/>
        <a:lstStyle/>
        <a:p>
          <a:endParaRPr lang="ru-RU"/>
        </a:p>
      </dgm:t>
    </dgm:pt>
    <dgm:pt modelId="{2FE64D75-65A8-4AF6-800D-0FE850C62134}" type="sibTrans" cxnId="{DBF4D2EC-0021-4D72-A2AC-F3BBA67B6DA3}">
      <dgm:prSet/>
      <dgm:spPr/>
      <dgm:t>
        <a:bodyPr/>
        <a:lstStyle/>
        <a:p>
          <a:endParaRPr lang="ru-RU"/>
        </a:p>
      </dgm:t>
    </dgm:pt>
    <dgm:pt modelId="{46A2CD70-214D-42BC-8720-8FD7B4C09463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Рациональность использования </a:t>
          </a:r>
          <a:r>
            <a:rPr lang="ru-RU" sz="1800" b="0" i="0" dirty="0" smtClean="0">
              <a:solidFill>
                <a:schemeClr val="accent6">
                  <a:lumMod val="50000"/>
                </a:schemeClr>
              </a:solidFill>
            </a:rPr>
            <a:t>расходных материалов,  приспособлений,  инструментов и оборудования для ремонта</a:t>
          </a:r>
          <a:endParaRPr lang="ru-RU" sz="1800" b="0" i="0" dirty="0"/>
        </a:p>
      </dgm:t>
    </dgm:pt>
    <dgm:pt modelId="{D2D9F933-49C5-430A-A190-FC3795D130E2}" type="parTrans" cxnId="{F6A66F2E-3F64-454E-A746-09808F1F27AB}">
      <dgm:prSet/>
      <dgm:spPr/>
      <dgm:t>
        <a:bodyPr/>
        <a:lstStyle/>
        <a:p>
          <a:endParaRPr lang="ru-RU"/>
        </a:p>
      </dgm:t>
    </dgm:pt>
    <dgm:pt modelId="{C58176E3-1702-475C-874C-0519685AF81B}" type="sibTrans" cxnId="{F6A66F2E-3F64-454E-A746-09808F1F27AB}">
      <dgm:prSet/>
      <dgm:spPr/>
      <dgm:t>
        <a:bodyPr/>
        <a:lstStyle/>
        <a:p>
          <a:endParaRPr lang="ru-RU"/>
        </a:p>
      </dgm:t>
    </dgm:pt>
    <dgm:pt modelId="{32032055-C70C-4189-A57E-AAEE12CBAAA4}">
      <dgm:prSet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Рациональность организации рабочего места </a:t>
          </a:r>
          <a:r>
            <a:rPr lang="ru-RU" sz="1800" b="0" i="0" dirty="0" smtClean="0">
              <a:solidFill>
                <a:schemeClr val="accent6">
                  <a:lumMod val="50000"/>
                </a:schemeClr>
              </a:solidFill>
            </a:rPr>
            <a:t>при обслуживании и ремонте бытовых машин и приборов</a:t>
          </a:r>
          <a:endParaRPr lang="ru-RU" sz="1800" b="0" i="0" dirty="0"/>
        </a:p>
      </dgm:t>
    </dgm:pt>
    <dgm:pt modelId="{AF824F4E-920C-4E38-854F-BA0A86104892}" type="parTrans" cxnId="{3E8F8497-99B1-451F-A464-81FA57F79222}">
      <dgm:prSet/>
      <dgm:spPr/>
      <dgm:t>
        <a:bodyPr/>
        <a:lstStyle/>
        <a:p>
          <a:endParaRPr lang="ru-RU"/>
        </a:p>
      </dgm:t>
    </dgm:pt>
    <dgm:pt modelId="{169E5509-5D7E-46AA-B3FA-86A82CB9CB40}" type="sibTrans" cxnId="{3E8F8497-99B1-451F-A464-81FA57F79222}">
      <dgm:prSet/>
      <dgm:spPr/>
      <dgm:t>
        <a:bodyPr/>
        <a:lstStyle/>
        <a:p>
          <a:endParaRPr lang="ru-RU"/>
        </a:p>
      </dgm:t>
    </dgm:pt>
    <dgm:pt modelId="{8489D4FC-14A5-4EB6-AEEA-78CF03EFEFB1}">
      <dgm:prSet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Соблюдение правил техники безопасности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при обслуживании и ремонте бытовых машин и приборов</a:t>
          </a:r>
          <a:endParaRPr lang="ru-RU" sz="1800" b="0" dirty="0"/>
        </a:p>
      </dgm:t>
    </dgm:pt>
    <dgm:pt modelId="{52DBC788-DD53-4790-880A-4DADDA9DC1AD}" type="parTrans" cxnId="{0F72A922-47B2-437D-91E2-79A0AD88B07C}">
      <dgm:prSet/>
      <dgm:spPr/>
      <dgm:t>
        <a:bodyPr/>
        <a:lstStyle/>
        <a:p>
          <a:endParaRPr lang="ru-RU"/>
        </a:p>
      </dgm:t>
    </dgm:pt>
    <dgm:pt modelId="{7EC8D057-7B5B-4386-B952-6C0DDF648C4A}" type="sibTrans" cxnId="{0F72A922-47B2-437D-91E2-79A0AD88B07C}">
      <dgm:prSet/>
      <dgm:spPr/>
      <dgm:t>
        <a:bodyPr/>
        <a:lstStyle/>
        <a:p>
          <a:endParaRPr lang="ru-RU"/>
        </a:p>
      </dgm:t>
    </dgm:pt>
    <dgm:pt modelId="{14FA4B3F-8F37-47AC-9C02-0E191033AEEB}">
      <dgm:prSet phldrT="[Текст]" custT="1"/>
      <dgm:spPr/>
      <dgm:t>
        <a:bodyPr/>
        <a:lstStyle/>
        <a:p>
          <a:endParaRPr lang="ru-RU" sz="2400" b="1" i="0" dirty="0"/>
        </a:p>
      </dgm:t>
    </dgm:pt>
    <dgm:pt modelId="{425D1A34-D1C3-441D-8028-7DEA6E389A9A}" type="parTrans" cxnId="{6CA7D269-B605-4E7B-AA1D-81C317773D75}">
      <dgm:prSet/>
      <dgm:spPr/>
      <dgm:t>
        <a:bodyPr/>
        <a:lstStyle/>
        <a:p>
          <a:endParaRPr lang="ru-RU"/>
        </a:p>
      </dgm:t>
    </dgm:pt>
    <dgm:pt modelId="{32F299A7-B699-431E-A9D7-74AF2DC03AC3}" type="sibTrans" cxnId="{6CA7D269-B605-4E7B-AA1D-81C317773D75}">
      <dgm:prSet/>
      <dgm:spPr/>
      <dgm:t>
        <a:bodyPr/>
        <a:lstStyle/>
        <a:p>
          <a:endParaRPr lang="ru-RU"/>
        </a:p>
      </dgm:t>
    </dgm:pt>
    <dgm:pt modelId="{379044F3-5BB3-418D-91D6-06AABCEB69F1}">
      <dgm:prSet phldrT="[Текст]" phldr="1"/>
      <dgm:spPr/>
      <dgm:t>
        <a:bodyPr/>
        <a:lstStyle/>
        <a:p>
          <a:endParaRPr lang="ru-RU" sz="1900"/>
        </a:p>
      </dgm:t>
    </dgm:pt>
    <dgm:pt modelId="{DBDA02A9-7EE3-40E8-8925-4987943ECAA8}" type="sibTrans" cxnId="{AEC67AFB-7A1F-4D3E-AB5D-FC57021C2A75}">
      <dgm:prSet/>
      <dgm:spPr/>
      <dgm:t>
        <a:bodyPr/>
        <a:lstStyle/>
        <a:p>
          <a:endParaRPr lang="ru-RU"/>
        </a:p>
      </dgm:t>
    </dgm:pt>
    <dgm:pt modelId="{5CF23CF9-5165-4492-826E-CDC0B5DE4533}" type="parTrans" cxnId="{AEC67AFB-7A1F-4D3E-AB5D-FC57021C2A75}">
      <dgm:prSet/>
      <dgm:spPr/>
      <dgm:t>
        <a:bodyPr/>
        <a:lstStyle/>
        <a:p>
          <a:endParaRPr lang="ru-RU"/>
        </a:p>
      </dgm:t>
    </dgm:pt>
    <dgm:pt modelId="{9ADA98B2-04DA-4052-ACD7-88492F7C8280}">
      <dgm:prSet/>
      <dgm:spPr/>
      <dgm:t>
        <a:bodyPr/>
        <a:lstStyle/>
        <a:p>
          <a:endParaRPr lang="ru-RU"/>
        </a:p>
      </dgm:t>
    </dgm:pt>
    <dgm:pt modelId="{2F3ECBB9-3107-425E-81E1-58C56EDC7A25}" type="parTrans" cxnId="{AA20B21F-9518-4457-A558-A55757690CC4}">
      <dgm:prSet/>
      <dgm:spPr/>
      <dgm:t>
        <a:bodyPr/>
        <a:lstStyle/>
        <a:p>
          <a:endParaRPr lang="ru-RU"/>
        </a:p>
      </dgm:t>
    </dgm:pt>
    <dgm:pt modelId="{2B162A6B-67D5-4F80-8E96-77611365E1F7}" type="sibTrans" cxnId="{AA20B21F-9518-4457-A558-A55757690CC4}">
      <dgm:prSet/>
      <dgm:spPr/>
      <dgm:t>
        <a:bodyPr/>
        <a:lstStyle/>
        <a:p>
          <a:endParaRPr lang="ru-RU"/>
        </a:p>
      </dgm:t>
    </dgm:pt>
    <dgm:pt modelId="{76A4CEB5-2F2B-4D38-9DF6-C393230353DD}">
      <dgm:prSet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Соблюдение технологической последовательности 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разборки, устранения неисправностей и сборки бытовой техники</a:t>
          </a:r>
          <a:endParaRPr lang="ru-RU" sz="1800" b="0" dirty="0"/>
        </a:p>
      </dgm:t>
    </dgm:pt>
    <dgm:pt modelId="{3F23A0F2-658C-4983-970C-CE44CA18A994}" type="parTrans" cxnId="{B1CAA722-5AD7-4497-B1ED-8CA19AACE413}">
      <dgm:prSet/>
      <dgm:spPr/>
      <dgm:t>
        <a:bodyPr/>
        <a:lstStyle/>
        <a:p>
          <a:endParaRPr lang="ru-RU"/>
        </a:p>
      </dgm:t>
    </dgm:pt>
    <dgm:pt modelId="{14069748-0AA3-4367-BF78-F5400E8C0D21}" type="sibTrans" cxnId="{B1CAA722-5AD7-4497-B1ED-8CA19AACE413}">
      <dgm:prSet/>
      <dgm:spPr/>
      <dgm:t>
        <a:bodyPr/>
        <a:lstStyle/>
        <a:p>
          <a:endParaRPr lang="ru-RU"/>
        </a:p>
      </dgm:t>
    </dgm:pt>
    <dgm:pt modelId="{6FE0157B-BA0A-4782-8539-803540DA7293}" type="pres">
      <dgm:prSet presAssocID="{CA317D16-06F4-4783-BE62-D54510F419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A5F591-1D84-4420-9D7E-D5AB0B2BC808}" type="pres">
      <dgm:prSet presAssocID="{924CD8DE-A49F-4BCC-9CAB-FB225FD697FE}" presName="composite" presStyleCnt="0"/>
      <dgm:spPr/>
    </dgm:pt>
    <dgm:pt modelId="{5DB90553-82D9-4FAF-B577-09A60C6BBF12}" type="pres">
      <dgm:prSet presAssocID="{924CD8DE-A49F-4BCC-9CAB-FB225FD697F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FFC53-30F0-446B-A5EA-CC82A3DBE272}" type="pres">
      <dgm:prSet presAssocID="{924CD8DE-A49F-4BCC-9CAB-FB225FD697F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D9FB4-35C7-41A4-8C49-B114957F454F}" type="pres">
      <dgm:prSet presAssocID="{A05EED93-E25F-448E-BA49-2D46A86A7D50}" presName="sp" presStyleCnt="0"/>
      <dgm:spPr/>
    </dgm:pt>
    <dgm:pt modelId="{29E7D0A8-C317-42BA-ADA0-2BDCB7E971DA}" type="pres">
      <dgm:prSet presAssocID="{D8055679-7260-42CE-A00F-C9805B94E3D9}" presName="composite" presStyleCnt="0"/>
      <dgm:spPr/>
    </dgm:pt>
    <dgm:pt modelId="{751C9750-2D5F-41C5-BF15-FE769C60FD4A}" type="pres">
      <dgm:prSet presAssocID="{D8055679-7260-42CE-A00F-C9805B94E3D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F7595-3AA0-41A1-899F-3AA4BC831193}" type="pres">
      <dgm:prSet presAssocID="{D8055679-7260-42CE-A00F-C9805B94E3D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C1C3D-5B11-4130-AE2B-B553EDFECD5F}" type="pres">
      <dgm:prSet presAssocID="{E0486597-8066-40D8-88B7-FE97B0FBC849}" presName="sp" presStyleCnt="0"/>
      <dgm:spPr/>
    </dgm:pt>
    <dgm:pt modelId="{38B0CC03-B612-4E7C-B78C-0ACE9FE0370F}" type="pres">
      <dgm:prSet presAssocID="{15F048D7-80E1-4CA6-B342-3BBCD7A7FF2F}" presName="composite" presStyleCnt="0"/>
      <dgm:spPr/>
    </dgm:pt>
    <dgm:pt modelId="{A3F83D4E-39C6-45F0-BA31-730776E39F42}" type="pres">
      <dgm:prSet presAssocID="{15F048D7-80E1-4CA6-B342-3BBCD7A7FF2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4B1D8-CCAE-493C-93FC-9F6C12D02C25}" type="pres">
      <dgm:prSet presAssocID="{15F048D7-80E1-4CA6-B342-3BBCD7A7FF2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D72E3B-60BE-4F8E-8F55-6271D6B91211}" type="pres">
      <dgm:prSet presAssocID="{2FE64D75-65A8-4AF6-800D-0FE850C62134}" presName="sp" presStyleCnt="0"/>
      <dgm:spPr/>
    </dgm:pt>
    <dgm:pt modelId="{0152818B-5A8D-42AE-9170-6E6CF2647793}" type="pres">
      <dgm:prSet presAssocID="{9ADA98B2-04DA-4052-ACD7-88492F7C8280}" presName="composite" presStyleCnt="0"/>
      <dgm:spPr/>
    </dgm:pt>
    <dgm:pt modelId="{9ABCBE62-E4AF-4ED6-B0D5-BAC0FF9CDDC6}" type="pres">
      <dgm:prSet presAssocID="{9ADA98B2-04DA-4052-ACD7-88492F7C828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2B6CF-DBC7-4637-98B9-37BC91EF8ABA}" type="pres">
      <dgm:prSet presAssocID="{9ADA98B2-04DA-4052-ACD7-88492F7C828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3A6B9B-6B8B-451E-877E-5C0EDAB30F3C}" type="presOf" srcId="{CA317D16-06F4-4783-BE62-D54510F419C1}" destId="{6FE0157B-BA0A-4782-8539-803540DA7293}" srcOrd="0" destOrd="0" presId="urn:microsoft.com/office/officeart/2005/8/layout/chevron2"/>
    <dgm:cxn modelId="{E6D06440-00B6-44D6-BD0D-4C3590E3BDB4}" srcId="{CA317D16-06F4-4783-BE62-D54510F419C1}" destId="{924CD8DE-A49F-4BCC-9CAB-FB225FD697FE}" srcOrd="0" destOrd="0" parTransId="{64B63794-8218-4E6F-B45C-B04A4233DBDA}" sibTransId="{A05EED93-E25F-448E-BA49-2D46A86A7D50}"/>
    <dgm:cxn modelId="{F6A66F2E-3F64-454E-A746-09808F1F27AB}" srcId="{15F048D7-80E1-4CA6-B342-3BBCD7A7FF2F}" destId="{46A2CD70-214D-42BC-8720-8FD7B4C09463}" srcOrd="1" destOrd="0" parTransId="{D2D9F933-49C5-430A-A190-FC3795D130E2}" sibTransId="{C58176E3-1702-475C-874C-0519685AF81B}"/>
    <dgm:cxn modelId="{C46F70BC-C2C1-40B5-9453-9C3FD028B408}" srcId="{D8055679-7260-42CE-A00F-C9805B94E3D9}" destId="{ACB83631-6A15-4BFF-A879-8348A2A4F43F}" srcOrd="2" destOrd="0" parTransId="{E07447D9-6D21-4AF6-B88E-9621106C2094}" sibTransId="{B13B46C3-2ECA-4FE9-90DB-09AEFAB87174}"/>
    <dgm:cxn modelId="{09D89D3E-E74B-4C76-BDB7-3DCE99A0168C}" type="presOf" srcId="{15F048D7-80E1-4CA6-B342-3BBCD7A7FF2F}" destId="{A3F83D4E-39C6-45F0-BA31-730776E39F42}" srcOrd="0" destOrd="0" presId="urn:microsoft.com/office/officeart/2005/8/layout/chevron2"/>
    <dgm:cxn modelId="{6CA7D269-B605-4E7B-AA1D-81C317773D75}" srcId="{15F048D7-80E1-4CA6-B342-3BBCD7A7FF2F}" destId="{14FA4B3F-8F37-47AC-9C02-0E191033AEEB}" srcOrd="0" destOrd="0" parTransId="{425D1A34-D1C3-441D-8028-7DEA6E389A9A}" sibTransId="{32F299A7-B699-431E-A9D7-74AF2DC03AC3}"/>
    <dgm:cxn modelId="{781AB174-2021-4E5D-AFE9-548841537B73}" type="presOf" srcId="{8489D4FC-14A5-4EB6-AEEA-78CF03EFEFB1}" destId="{69AF7595-3AA0-41A1-899F-3AA4BC831193}" srcOrd="0" destOrd="1" presId="urn:microsoft.com/office/officeart/2005/8/layout/chevron2"/>
    <dgm:cxn modelId="{B1CAA722-5AD7-4497-B1ED-8CA19AACE413}" srcId="{9ADA98B2-04DA-4052-ACD7-88492F7C8280}" destId="{76A4CEB5-2F2B-4D38-9DF6-C393230353DD}" srcOrd="0" destOrd="0" parTransId="{3F23A0F2-658C-4983-970C-CE44CA18A994}" sibTransId="{14069748-0AA3-4367-BF78-F5400E8C0D21}"/>
    <dgm:cxn modelId="{F959EAF7-8046-43BE-99E8-F78D985B5C97}" type="presOf" srcId="{379044F3-5BB3-418D-91D6-06AABCEB69F1}" destId="{4D24B1D8-CCAE-493C-93FC-9F6C12D02C25}" srcOrd="0" destOrd="2" presId="urn:microsoft.com/office/officeart/2005/8/layout/chevron2"/>
    <dgm:cxn modelId="{D0CDAA1E-C970-41A8-B45D-396512F4E70C}" type="presOf" srcId="{32032055-C70C-4189-A57E-AAEE12CBAAA4}" destId="{515FFC53-30F0-446B-A5EA-CC82A3DBE272}" srcOrd="0" destOrd="1" presId="urn:microsoft.com/office/officeart/2005/8/layout/chevron2"/>
    <dgm:cxn modelId="{5E3AFD3F-6D0C-4307-99B5-19D91E78D12B}" type="presOf" srcId="{44EE4AA3-128E-4AF4-8569-8F9C5FE2E206}" destId="{515FFC53-30F0-446B-A5EA-CC82A3DBE272}" srcOrd="0" destOrd="0" presId="urn:microsoft.com/office/officeart/2005/8/layout/chevron2"/>
    <dgm:cxn modelId="{B30BF17C-9CF2-4A49-8673-B43723138121}" type="presOf" srcId="{EA6538B1-3C93-4105-9ACF-2BE64A0A5C25}" destId="{515FFC53-30F0-446B-A5EA-CC82A3DBE272}" srcOrd="0" destOrd="2" presId="urn:microsoft.com/office/officeart/2005/8/layout/chevron2"/>
    <dgm:cxn modelId="{D4B4E858-22F6-4BED-B71F-4E830A9D6C4E}" type="presOf" srcId="{46A2CD70-214D-42BC-8720-8FD7B4C09463}" destId="{4D24B1D8-CCAE-493C-93FC-9F6C12D02C25}" srcOrd="0" destOrd="1" presId="urn:microsoft.com/office/officeart/2005/8/layout/chevron2"/>
    <dgm:cxn modelId="{09392C5C-C8DF-430F-8901-0B4C02292E78}" srcId="{CA317D16-06F4-4783-BE62-D54510F419C1}" destId="{D8055679-7260-42CE-A00F-C9805B94E3D9}" srcOrd="1" destOrd="0" parTransId="{C9A98CE3-C850-4C91-A3EA-73D8DEB67C44}" sibTransId="{E0486597-8066-40D8-88B7-FE97B0FBC849}"/>
    <dgm:cxn modelId="{70612CE2-E426-4B41-A00D-FECBB10C38E6}" srcId="{924CD8DE-A49F-4BCC-9CAB-FB225FD697FE}" destId="{EA6538B1-3C93-4105-9ACF-2BE64A0A5C25}" srcOrd="2" destOrd="0" parTransId="{A8020083-5040-41DE-AF0B-031CDBD80EB4}" sibTransId="{60D818AF-D5E2-4850-A070-811BDB07C33C}"/>
    <dgm:cxn modelId="{DBF4D2EC-0021-4D72-A2AC-F3BBA67B6DA3}" srcId="{CA317D16-06F4-4783-BE62-D54510F419C1}" destId="{15F048D7-80E1-4CA6-B342-3BBCD7A7FF2F}" srcOrd="2" destOrd="0" parTransId="{80F27611-D22C-4FC9-B462-467C2E507FB9}" sibTransId="{2FE64D75-65A8-4AF6-800D-0FE850C62134}"/>
    <dgm:cxn modelId="{E58263A3-4402-484F-8A02-E37770F1B219}" srcId="{924CD8DE-A49F-4BCC-9CAB-FB225FD697FE}" destId="{44EE4AA3-128E-4AF4-8569-8F9C5FE2E206}" srcOrd="0" destOrd="0" parTransId="{457BCE09-9F33-4E52-B95F-D73D4B4A8B6A}" sibTransId="{583572B5-9642-4A0C-99AC-EE9F4A90022C}"/>
    <dgm:cxn modelId="{AA20B21F-9518-4457-A558-A55757690CC4}" srcId="{CA317D16-06F4-4783-BE62-D54510F419C1}" destId="{9ADA98B2-04DA-4052-ACD7-88492F7C8280}" srcOrd="3" destOrd="0" parTransId="{2F3ECBB9-3107-425E-81E1-58C56EDC7A25}" sibTransId="{2B162A6B-67D5-4F80-8E96-77611365E1F7}"/>
    <dgm:cxn modelId="{FD466A0F-3AB6-4547-B540-5FC5A6DB4BC9}" type="presOf" srcId="{924CD8DE-A49F-4BCC-9CAB-FB225FD697FE}" destId="{5DB90553-82D9-4FAF-B577-09A60C6BBF12}" srcOrd="0" destOrd="0" presId="urn:microsoft.com/office/officeart/2005/8/layout/chevron2"/>
    <dgm:cxn modelId="{AEC67AFB-7A1F-4D3E-AB5D-FC57021C2A75}" srcId="{15F048D7-80E1-4CA6-B342-3BBCD7A7FF2F}" destId="{379044F3-5BB3-418D-91D6-06AABCEB69F1}" srcOrd="2" destOrd="0" parTransId="{5CF23CF9-5165-4492-826E-CDC0B5DE4533}" sibTransId="{DBDA02A9-7EE3-40E8-8925-4987943ECAA8}"/>
    <dgm:cxn modelId="{7683F1B4-C806-45F7-9844-72FDD243D8C4}" type="presOf" srcId="{9ADA98B2-04DA-4052-ACD7-88492F7C8280}" destId="{9ABCBE62-E4AF-4ED6-B0D5-BAC0FF9CDDC6}" srcOrd="0" destOrd="0" presId="urn:microsoft.com/office/officeart/2005/8/layout/chevron2"/>
    <dgm:cxn modelId="{CAD2E124-44C6-44A8-B3A8-E936F80F94E4}" type="presOf" srcId="{76A4CEB5-2F2B-4D38-9DF6-C393230353DD}" destId="{8562B6CF-DBC7-4637-98B9-37BC91EF8ABA}" srcOrd="0" destOrd="0" presId="urn:microsoft.com/office/officeart/2005/8/layout/chevron2"/>
    <dgm:cxn modelId="{363BF794-9197-4623-B11E-F0525888DF95}" srcId="{D8055679-7260-42CE-A00F-C9805B94E3D9}" destId="{1008E1FB-B3D7-4EC4-92CC-4DF85F73E8AA}" srcOrd="0" destOrd="0" parTransId="{967553D7-9C20-489B-8EF5-9717EB51FE97}" sibTransId="{E56B74C1-DA42-4DD1-9E73-3B7925D58469}"/>
    <dgm:cxn modelId="{0323DBF2-E45A-45A0-A84F-9B4ADFCCE243}" type="presOf" srcId="{14FA4B3F-8F37-47AC-9C02-0E191033AEEB}" destId="{4D24B1D8-CCAE-493C-93FC-9F6C12D02C25}" srcOrd="0" destOrd="0" presId="urn:microsoft.com/office/officeart/2005/8/layout/chevron2"/>
    <dgm:cxn modelId="{3E8F8497-99B1-451F-A464-81FA57F79222}" srcId="{924CD8DE-A49F-4BCC-9CAB-FB225FD697FE}" destId="{32032055-C70C-4189-A57E-AAEE12CBAAA4}" srcOrd="1" destOrd="0" parTransId="{AF824F4E-920C-4E38-854F-BA0A86104892}" sibTransId="{169E5509-5D7E-46AA-B3FA-86A82CB9CB40}"/>
    <dgm:cxn modelId="{CC65E7BE-741B-44D8-88B0-A396B729CFB2}" type="presOf" srcId="{1008E1FB-B3D7-4EC4-92CC-4DF85F73E8AA}" destId="{69AF7595-3AA0-41A1-899F-3AA4BC831193}" srcOrd="0" destOrd="0" presId="urn:microsoft.com/office/officeart/2005/8/layout/chevron2"/>
    <dgm:cxn modelId="{5068D8DD-09CF-4A87-A754-CE24C0449F60}" type="presOf" srcId="{D8055679-7260-42CE-A00F-C9805B94E3D9}" destId="{751C9750-2D5F-41C5-BF15-FE769C60FD4A}" srcOrd="0" destOrd="0" presId="urn:microsoft.com/office/officeart/2005/8/layout/chevron2"/>
    <dgm:cxn modelId="{0F72A922-47B2-437D-91E2-79A0AD88B07C}" srcId="{D8055679-7260-42CE-A00F-C9805B94E3D9}" destId="{8489D4FC-14A5-4EB6-AEEA-78CF03EFEFB1}" srcOrd="1" destOrd="0" parTransId="{52DBC788-DD53-4790-880A-4DADDA9DC1AD}" sibTransId="{7EC8D057-7B5B-4386-B952-6C0DDF648C4A}"/>
    <dgm:cxn modelId="{CBF36326-B6B5-4238-9A7C-AA71B889CEA8}" type="presOf" srcId="{ACB83631-6A15-4BFF-A879-8348A2A4F43F}" destId="{69AF7595-3AA0-41A1-899F-3AA4BC831193}" srcOrd="0" destOrd="2" presId="urn:microsoft.com/office/officeart/2005/8/layout/chevron2"/>
    <dgm:cxn modelId="{F71CE7E2-840F-42A4-B793-89E64079B02C}" type="presParOf" srcId="{6FE0157B-BA0A-4782-8539-803540DA7293}" destId="{93A5F591-1D84-4420-9D7E-D5AB0B2BC808}" srcOrd="0" destOrd="0" presId="urn:microsoft.com/office/officeart/2005/8/layout/chevron2"/>
    <dgm:cxn modelId="{3D27378C-BACE-46B1-A9E6-4AB613264C80}" type="presParOf" srcId="{93A5F591-1D84-4420-9D7E-D5AB0B2BC808}" destId="{5DB90553-82D9-4FAF-B577-09A60C6BBF12}" srcOrd="0" destOrd="0" presId="urn:microsoft.com/office/officeart/2005/8/layout/chevron2"/>
    <dgm:cxn modelId="{32E74897-20D6-4DA6-8AB5-16F3D1BE29F1}" type="presParOf" srcId="{93A5F591-1D84-4420-9D7E-D5AB0B2BC808}" destId="{515FFC53-30F0-446B-A5EA-CC82A3DBE272}" srcOrd="1" destOrd="0" presId="urn:microsoft.com/office/officeart/2005/8/layout/chevron2"/>
    <dgm:cxn modelId="{60D31CD9-B84F-4865-A569-FCAD4FDC24BA}" type="presParOf" srcId="{6FE0157B-BA0A-4782-8539-803540DA7293}" destId="{120D9FB4-35C7-41A4-8C49-B114957F454F}" srcOrd="1" destOrd="0" presId="urn:microsoft.com/office/officeart/2005/8/layout/chevron2"/>
    <dgm:cxn modelId="{F309598C-099E-4471-B636-0C7EBCD55231}" type="presParOf" srcId="{6FE0157B-BA0A-4782-8539-803540DA7293}" destId="{29E7D0A8-C317-42BA-ADA0-2BDCB7E971DA}" srcOrd="2" destOrd="0" presId="urn:microsoft.com/office/officeart/2005/8/layout/chevron2"/>
    <dgm:cxn modelId="{01855547-57AB-466B-A7C8-9D1D9550438D}" type="presParOf" srcId="{29E7D0A8-C317-42BA-ADA0-2BDCB7E971DA}" destId="{751C9750-2D5F-41C5-BF15-FE769C60FD4A}" srcOrd="0" destOrd="0" presId="urn:microsoft.com/office/officeart/2005/8/layout/chevron2"/>
    <dgm:cxn modelId="{4BC8CF0E-1338-4EB0-B2A9-2E8EB778F70D}" type="presParOf" srcId="{29E7D0A8-C317-42BA-ADA0-2BDCB7E971DA}" destId="{69AF7595-3AA0-41A1-899F-3AA4BC831193}" srcOrd="1" destOrd="0" presId="urn:microsoft.com/office/officeart/2005/8/layout/chevron2"/>
    <dgm:cxn modelId="{0D582F5A-862D-4993-A25A-E5F38BF75A6F}" type="presParOf" srcId="{6FE0157B-BA0A-4782-8539-803540DA7293}" destId="{D18C1C3D-5B11-4130-AE2B-B553EDFECD5F}" srcOrd="3" destOrd="0" presId="urn:microsoft.com/office/officeart/2005/8/layout/chevron2"/>
    <dgm:cxn modelId="{6E97BDB9-8B45-4707-A7AB-13630EB3A296}" type="presParOf" srcId="{6FE0157B-BA0A-4782-8539-803540DA7293}" destId="{38B0CC03-B612-4E7C-B78C-0ACE9FE0370F}" srcOrd="4" destOrd="0" presId="urn:microsoft.com/office/officeart/2005/8/layout/chevron2"/>
    <dgm:cxn modelId="{CF5761A9-8A68-438A-960E-1BFF67D104F7}" type="presParOf" srcId="{38B0CC03-B612-4E7C-B78C-0ACE9FE0370F}" destId="{A3F83D4E-39C6-45F0-BA31-730776E39F42}" srcOrd="0" destOrd="0" presId="urn:microsoft.com/office/officeart/2005/8/layout/chevron2"/>
    <dgm:cxn modelId="{3F46A676-5961-4748-A1A4-8817E6072868}" type="presParOf" srcId="{38B0CC03-B612-4E7C-B78C-0ACE9FE0370F}" destId="{4D24B1D8-CCAE-493C-93FC-9F6C12D02C25}" srcOrd="1" destOrd="0" presId="urn:microsoft.com/office/officeart/2005/8/layout/chevron2"/>
    <dgm:cxn modelId="{9083CE3D-BCD2-401B-9C24-C693787992C9}" type="presParOf" srcId="{6FE0157B-BA0A-4782-8539-803540DA7293}" destId="{E9D72E3B-60BE-4F8E-8F55-6271D6B91211}" srcOrd="5" destOrd="0" presId="urn:microsoft.com/office/officeart/2005/8/layout/chevron2"/>
    <dgm:cxn modelId="{305BE647-426C-422E-8A37-B8C35249B9EF}" type="presParOf" srcId="{6FE0157B-BA0A-4782-8539-803540DA7293}" destId="{0152818B-5A8D-42AE-9170-6E6CF2647793}" srcOrd="6" destOrd="0" presId="urn:microsoft.com/office/officeart/2005/8/layout/chevron2"/>
    <dgm:cxn modelId="{36E39396-4EED-450F-B8BC-A1DC6513469F}" type="presParOf" srcId="{0152818B-5A8D-42AE-9170-6E6CF2647793}" destId="{9ABCBE62-E4AF-4ED6-B0D5-BAC0FF9CDDC6}" srcOrd="0" destOrd="0" presId="urn:microsoft.com/office/officeart/2005/8/layout/chevron2"/>
    <dgm:cxn modelId="{C5BE4747-81D9-42C5-851B-C0B77155A079}" type="presParOf" srcId="{0152818B-5A8D-42AE-9170-6E6CF2647793}" destId="{8562B6CF-DBC7-4637-98B9-37BC91EF8A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05548CC-96BC-4D8B-AEA5-58136320DE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0D2C43-FC68-418D-97B1-B5774D39A7F7}">
      <dgm:prSet phldrT="[Текст]" phldr="1"/>
      <dgm:spPr/>
      <dgm:t>
        <a:bodyPr/>
        <a:lstStyle/>
        <a:p>
          <a:endParaRPr lang="ru-RU"/>
        </a:p>
      </dgm:t>
    </dgm:pt>
    <dgm:pt modelId="{CD3E7965-C24B-485F-AB1D-FDD9185A9F16}" type="parTrans" cxnId="{F2754BF3-AE1E-4108-9D70-DEC84791ECA0}">
      <dgm:prSet/>
      <dgm:spPr/>
      <dgm:t>
        <a:bodyPr/>
        <a:lstStyle/>
        <a:p>
          <a:endParaRPr lang="ru-RU"/>
        </a:p>
      </dgm:t>
    </dgm:pt>
    <dgm:pt modelId="{0CEE99B8-3B93-4C8A-979B-1F1D1D684083}" type="sibTrans" cxnId="{F2754BF3-AE1E-4108-9D70-DEC84791ECA0}">
      <dgm:prSet/>
      <dgm:spPr/>
      <dgm:t>
        <a:bodyPr/>
        <a:lstStyle/>
        <a:p>
          <a:endParaRPr lang="ru-RU"/>
        </a:p>
      </dgm:t>
    </dgm:pt>
    <dgm:pt modelId="{427CB071-2560-4445-AF8E-73BA20B7E972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Точность прогнозирования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возможных отказов оборудования</a:t>
          </a:r>
          <a:endParaRPr lang="ru-RU" sz="1800" b="0" dirty="0"/>
        </a:p>
      </dgm:t>
    </dgm:pt>
    <dgm:pt modelId="{6E40221F-2F03-4D5D-B9DF-B67D0A1C1DFC}" type="parTrans" cxnId="{26D8721C-2440-4353-BDA3-BA0329EE5A90}">
      <dgm:prSet/>
      <dgm:spPr/>
      <dgm:t>
        <a:bodyPr/>
        <a:lstStyle/>
        <a:p>
          <a:endParaRPr lang="ru-RU"/>
        </a:p>
      </dgm:t>
    </dgm:pt>
    <dgm:pt modelId="{B9F21F62-1192-4CED-89FC-1EA3A175014A}" type="sibTrans" cxnId="{26D8721C-2440-4353-BDA3-BA0329EE5A90}">
      <dgm:prSet/>
      <dgm:spPr/>
      <dgm:t>
        <a:bodyPr/>
        <a:lstStyle/>
        <a:p>
          <a:endParaRPr lang="ru-RU"/>
        </a:p>
      </dgm:t>
    </dgm:pt>
    <dgm:pt modelId="{C79FE836-7AD4-4C4E-BFB7-32F89224A2D5}">
      <dgm:prSet phldrT="[Текст]" phldr="1"/>
      <dgm:spPr/>
      <dgm:t>
        <a:bodyPr/>
        <a:lstStyle/>
        <a:p>
          <a:endParaRPr lang="ru-RU" sz="2300" dirty="0"/>
        </a:p>
      </dgm:t>
    </dgm:pt>
    <dgm:pt modelId="{4EB61716-401C-483A-8233-2A4209F77E90}" type="parTrans" cxnId="{5BB8B2B5-2028-4276-9182-B08AEB59C7B7}">
      <dgm:prSet/>
      <dgm:spPr/>
      <dgm:t>
        <a:bodyPr/>
        <a:lstStyle/>
        <a:p>
          <a:endParaRPr lang="ru-RU"/>
        </a:p>
      </dgm:t>
    </dgm:pt>
    <dgm:pt modelId="{5AAF318D-A9D4-4B9E-BA17-A98AAF51BEAC}" type="sibTrans" cxnId="{5BB8B2B5-2028-4276-9182-B08AEB59C7B7}">
      <dgm:prSet/>
      <dgm:spPr/>
      <dgm:t>
        <a:bodyPr/>
        <a:lstStyle/>
        <a:p>
          <a:endParaRPr lang="ru-RU"/>
        </a:p>
      </dgm:t>
    </dgm:pt>
    <dgm:pt modelId="{368CE98C-9272-4AAB-B09E-4E1539C4BA00}">
      <dgm:prSet phldrT="[Текст]" phldr="1"/>
      <dgm:spPr/>
      <dgm:t>
        <a:bodyPr/>
        <a:lstStyle/>
        <a:p>
          <a:endParaRPr lang="ru-RU"/>
        </a:p>
      </dgm:t>
    </dgm:pt>
    <dgm:pt modelId="{5B781CA5-41C8-445E-AF4A-D8F38126C588}" type="parTrans" cxnId="{311221AF-6E1F-454D-8147-943D3F3099DF}">
      <dgm:prSet/>
      <dgm:spPr/>
      <dgm:t>
        <a:bodyPr/>
        <a:lstStyle/>
        <a:p>
          <a:endParaRPr lang="ru-RU"/>
        </a:p>
      </dgm:t>
    </dgm:pt>
    <dgm:pt modelId="{D8C58225-9F9F-49CE-8B9C-B255FCC07186}" type="sibTrans" cxnId="{311221AF-6E1F-454D-8147-943D3F3099DF}">
      <dgm:prSet/>
      <dgm:spPr/>
      <dgm:t>
        <a:bodyPr/>
        <a:lstStyle/>
        <a:p>
          <a:endParaRPr lang="ru-RU"/>
        </a:p>
      </dgm:t>
    </dgm:pt>
    <dgm:pt modelId="{CD74B44D-381E-420E-AD27-4D7268D22438}">
      <dgm:prSet phldrT="[Текст]" custT="1"/>
      <dgm:spPr/>
      <dgm:t>
        <a:bodyPr/>
        <a:lstStyle/>
        <a:p>
          <a:r>
            <a:rPr lang="ru-RU" sz="2800" b="1" i="1" smtClean="0">
              <a:solidFill>
                <a:schemeClr val="accent6">
                  <a:lumMod val="50000"/>
                </a:schemeClr>
              </a:solidFill>
            </a:rPr>
            <a:t>Точность  расчета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электронагревательных элементов бытовой техники</a:t>
          </a:r>
          <a:endParaRPr lang="ru-RU" sz="1800" b="0" dirty="0"/>
        </a:p>
      </dgm:t>
    </dgm:pt>
    <dgm:pt modelId="{0245CEFF-97B9-4C5B-9F09-7DF329272988}" type="parTrans" cxnId="{9047F27C-92A0-42F9-87F3-852A9BB23AB9}">
      <dgm:prSet/>
      <dgm:spPr/>
      <dgm:t>
        <a:bodyPr/>
        <a:lstStyle/>
        <a:p>
          <a:endParaRPr lang="ru-RU"/>
        </a:p>
      </dgm:t>
    </dgm:pt>
    <dgm:pt modelId="{705BDCF4-95E4-434A-84CA-F4773E4BAFFF}" type="sibTrans" cxnId="{9047F27C-92A0-42F9-87F3-852A9BB23AB9}">
      <dgm:prSet/>
      <dgm:spPr/>
      <dgm:t>
        <a:bodyPr/>
        <a:lstStyle/>
        <a:p>
          <a:endParaRPr lang="ru-RU"/>
        </a:p>
      </dgm:t>
    </dgm:pt>
    <dgm:pt modelId="{88ADBC8B-8B44-43F6-A4A2-9AAD2558FC3B}">
      <dgm:prSet phldrT="[Текст]" phldr="1"/>
      <dgm:spPr/>
      <dgm:t>
        <a:bodyPr/>
        <a:lstStyle/>
        <a:p>
          <a:endParaRPr lang="ru-RU" sz="2500"/>
        </a:p>
      </dgm:t>
    </dgm:pt>
    <dgm:pt modelId="{2191830F-7769-4D15-9ADE-27FD15A05FF1}" type="parTrans" cxnId="{27841852-BB6D-4063-9014-1BC3BA8CF8D3}">
      <dgm:prSet/>
      <dgm:spPr/>
      <dgm:t>
        <a:bodyPr/>
        <a:lstStyle/>
        <a:p>
          <a:endParaRPr lang="ru-RU"/>
        </a:p>
      </dgm:t>
    </dgm:pt>
    <dgm:pt modelId="{3E5B0BEC-6296-42AC-ADA8-70B0048A7313}" type="sibTrans" cxnId="{27841852-BB6D-4063-9014-1BC3BA8CF8D3}">
      <dgm:prSet/>
      <dgm:spPr/>
      <dgm:t>
        <a:bodyPr/>
        <a:lstStyle/>
        <a:p>
          <a:endParaRPr lang="ru-RU"/>
        </a:p>
      </dgm:t>
    </dgm:pt>
    <dgm:pt modelId="{FA497C07-FEA8-4390-951D-10CD28E6B837}">
      <dgm:prSet phldrT="[Текст]" phldr="1"/>
      <dgm:spPr/>
      <dgm:t>
        <a:bodyPr/>
        <a:lstStyle/>
        <a:p>
          <a:endParaRPr lang="ru-RU" dirty="0"/>
        </a:p>
      </dgm:t>
    </dgm:pt>
    <dgm:pt modelId="{C37F8D83-F730-45C5-AB48-AE5D0BB0F0B1}" type="parTrans" cxnId="{C5DA4839-FABE-4A71-B701-CAA0223DAE4F}">
      <dgm:prSet/>
      <dgm:spPr/>
      <dgm:t>
        <a:bodyPr/>
        <a:lstStyle/>
        <a:p>
          <a:endParaRPr lang="ru-RU"/>
        </a:p>
      </dgm:t>
    </dgm:pt>
    <dgm:pt modelId="{F973A0D3-FF8A-4B92-A2EC-ECFCF454255D}" type="sibTrans" cxnId="{C5DA4839-FABE-4A71-B701-CAA0223DAE4F}">
      <dgm:prSet/>
      <dgm:spPr/>
      <dgm:t>
        <a:bodyPr/>
        <a:lstStyle/>
        <a:p>
          <a:endParaRPr lang="ru-RU"/>
        </a:p>
      </dgm:t>
    </dgm:pt>
    <dgm:pt modelId="{60F5CDDB-1FDD-4E8E-ABA7-40FD59C19033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Соблюдение требований осуществления </a:t>
          </a:r>
          <a:r>
            <a:rPr lang="ru-RU" sz="2800" b="1" i="1" dirty="0" err="1" smtClean="0">
              <a:solidFill>
                <a:schemeClr val="accent6">
                  <a:lumMod val="50000"/>
                </a:schemeClr>
              </a:solidFill>
            </a:rPr>
            <a:t>дефектации</a:t>
          </a:r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оборудования </a:t>
          </a:r>
          <a:endParaRPr lang="ru-RU" sz="1800" b="0" dirty="0"/>
        </a:p>
      </dgm:t>
    </dgm:pt>
    <dgm:pt modelId="{CE8E0765-367C-43A2-821B-8F40D32EA306}" type="parTrans" cxnId="{EE70F4E6-186A-4D31-8BA3-B21AA2E270EF}">
      <dgm:prSet/>
      <dgm:spPr/>
      <dgm:t>
        <a:bodyPr/>
        <a:lstStyle/>
        <a:p>
          <a:endParaRPr lang="ru-RU"/>
        </a:p>
      </dgm:t>
    </dgm:pt>
    <dgm:pt modelId="{413601F5-E2D9-4253-9529-0413164C9892}" type="sibTrans" cxnId="{EE70F4E6-186A-4D31-8BA3-B21AA2E270EF}">
      <dgm:prSet/>
      <dgm:spPr/>
      <dgm:t>
        <a:bodyPr/>
        <a:lstStyle/>
        <a:p>
          <a:endParaRPr lang="ru-RU"/>
        </a:p>
      </dgm:t>
    </dgm:pt>
    <dgm:pt modelId="{F6E5DD11-A15F-4856-8F74-9BF870F17B29}">
      <dgm:prSet custT="1"/>
      <dgm:spPr/>
      <dgm:t>
        <a:bodyPr/>
        <a:lstStyle/>
        <a:p>
          <a:r>
            <a:rPr lang="ru-RU" sz="2800" dirty="0" smtClean="0">
              <a:solidFill>
                <a:schemeClr val="accent6">
                  <a:lumMod val="50000"/>
                </a:schemeClr>
              </a:solidFill>
            </a:rPr>
            <a:t> </a:t>
          </a:r>
          <a:endParaRPr lang="ru-RU" sz="2800" dirty="0"/>
        </a:p>
      </dgm:t>
    </dgm:pt>
    <dgm:pt modelId="{A7A92119-9BDE-4AAC-B1D3-738D74DF1D4F}" type="parTrans" cxnId="{94D1D268-19FF-4D42-8BA0-BC2104B69002}">
      <dgm:prSet/>
      <dgm:spPr/>
      <dgm:t>
        <a:bodyPr/>
        <a:lstStyle/>
        <a:p>
          <a:endParaRPr lang="ru-RU"/>
        </a:p>
      </dgm:t>
    </dgm:pt>
    <dgm:pt modelId="{EB6F1324-0BB6-458B-BA65-DB7284C8F261}" type="sibTrans" cxnId="{94D1D268-19FF-4D42-8BA0-BC2104B69002}">
      <dgm:prSet/>
      <dgm:spPr/>
      <dgm:t>
        <a:bodyPr/>
        <a:lstStyle/>
        <a:p>
          <a:endParaRPr lang="ru-RU"/>
        </a:p>
      </dgm:t>
    </dgm:pt>
    <dgm:pt modelId="{4768E35A-D53B-447D-B970-72A40EE0688A}">
      <dgm:prSet phldrT="[Текст]" custT="1"/>
      <dgm:spPr/>
      <dgm:t>
        <a:bodyPr/>
        <a:lstStyle/>
        <a:p>
          <a:endParaRPr lang="ru-RU" sz="3200" b="1" dirty="0"/>
        </a:p>
      </dgm:t>
    </dgm:pt>
    <dgm:pt modelId="{5A1E1BF1-38E4-4673-BCF6-4F66C060D5C9}" type="parTrans" cxnId="{163ED0FB-E97A-4781-A556-6ED19CFAB3ED}">
      <dgm:prSet/>
      <dgm:spPr/>
      <dgm:t>
        <a:bodyPr/>
        <a:lstStyle/>
        <a:p>
          <a:endParaRPr lang="ru-RU"/>
        </a:p>
      </dgm:t>
    </dgm:pt>
    <dgm:pt modelId="{8588902F-222B-4BE1-8FB3-976ADAFDDC55}" type="sibTrans" cxnId="{163ED0FB-E97A-4781-A556-6ED19CFAB3ED}">
      <dgm:prSet/>
      <dgm:spPr/>
      <dgm:t>
        <a:bodyPr/>
        <a:lstStyle/>
        <a:p>
          <a:endParaRPr lang="ru-RU"/>
        </a:p>
      </dgm:t>
    </dgm:pt>
    <dgm:pt modelId="{C4F15687-7D8A-4A71-B085-D98024C0C344}">
      <dgm:prSet phldrT="[Текст]" custT="1"/>
      <dgm:spPr/>
      <dgm:t>
        <a:bodyPr/>
        <a:lstStyle/>
        <a:p>
          <a:endParaRPr lang="ru-RU" sz="2800" b="1" dirty="0"/>
        </a:p>
      </dgm:t>
    </dgm:pt>
    <dgm:pt modelId="{CE0A01C5-88D1-466C-AB71-A48607663293}" type="parTrans" cxnId="{942BB53E-2923-42A8-954D-17CAD2D9F9A3}">
      <dgm:prSet/>
      <dgm:spPr/>
      <dgm:t>
        <a:bodyPr/>
        <a:lstStyle/>
        <a:p>
          <a:endParaRPr lang="ru-RU"/>
        </a:p>
      </dgm:t>
    </dgm:pt>
    <dgm:pt modelId="{1277AAED-7134-4EB9-AA45-D41BEA0B0E1E}" type="sibTrans" cxnId="{942BB53E-2923-42A8-954D-17CAD2D9F9A3}">
      <dgm:prSet/>
      <dgm:spPr/>
      <dgm:t>
        <a:bodyPr/>
        <a:lstStyle/>
        <a:p>
          <a:endParaRPr lang="ru-RU"/>
        </a:p>
      </dgm:t>
    </dgm:pt>
    <dgm:pt modelId="{6018E22B-59FB-436C-8EAF-E5AF5980F01B}">
      <dgm:prSet phldrT="[Текст]" custT="1"/>
      <dgm:spPr/>
      <dgm:t>
        <a:bodyPr/>
        <a:lstStyle/>
        <a:p>
          <a:endParaRPr lang="ru-RU" sz="2800" b="1" dirty="0"/>
        </a:p>
      </dgm:t>
    </dgm:pt>
    <dgm:pt modelId="{AF74F83E-8A58-4CDE-9A9E-8D219289483E}" type="parTrans" cxnId="{7EC61F9D-099D-45F0-B50C-B9110240C188}">
      <dgm:prSet/>
      <dgm:spPr/>
      <dgm:t>
        <a:bodyPr/>
        <a:lstStyle/>
        <a:p>
          <a:endParaRPr lang="ru-RU"/>
        </a:p>
      </dgm:t>
    </dgm:pt>
    <dgm:pt modelId="{66F63D87-81BB-4708-8178-F6B44E9C7C70}" type="sibTrans" cxnId="{7EC61F9D-099D-45F0-B50C-B9110240C188}">
      <dgm:prSet/>
      <dgm:spPr/>
      <dgm:t>
        <a:bodyPr/>
        <a:lstStyle/>
        <a:p>
          <a:endParaRPr lang="ru-RU"/>
        </a:p>
      </dgm:t>
    </dgm:pt>
    <dgm:pt modelId="{900CF2D1-E670-4DA6-AFB9-C7F4D7741971}" type="pres">
      <dgm:prSet presAssocID="{B05548CC-96BC-4D8B-AEA5-58136320DE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9486FE-C2BB-46B6-B56C-7B3E66CCB781}" type="pres">
      <dgm:prSet presAssocID="{2F0D2C43-FC68-418D-97B1-B5774D39A7F7}" presName="composite" presStyleCnt="0"/>
      <dgm:spPr/>
    </dgm:pt>
    <dgm:pt modelId="{3D350B95-52AD-40C3-90F1-FD19E60AEEA4}" type="pres">
      <dgm:prSet presAssocID="{2F0D2C43-FC68-418D-97B1-B5774D39A7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71C25-32F9-4E00-9D39-BD9D97C2CABE}" type="pres">
      <dgm:prSet presAssocID="{2F0D2C43-FC68-418D-97B1-B5774D39A7F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B4111-8B64-4115-B243-F06F1273A5F4}" type="pres">
      <dgm:prSet presAssocID="{0CEE99B8-3B93-4C8A-979B-1F1D1D684083}" presName="sp" presStyleCnt="0"/>
      <dgm:spPr/>
    </dgm:pt>
    <dgm:pt modelId="{0B0A3D7B-9E4F-457F-8EC8-F62D22BBCCD9}" type="pres">
      <dgm:prSet presAssocID="{368CE98C-9272-4AAB-B09E-4E1539C4BA00}" presName="composite" presStyleCnt="0"/>
      <dgm:spPr/>
    </dgm:pt>
    <dgm:pt modelId="{38F5EC55-A4E0-4FCC-A9FE-C0C7966173EE}" type="pres">
      <dgm:prSet presAssocID="{368CE98C-9272-4AAB-B09E-4E1539C4BA0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F282E-FE24-4A6E-B84C-09E73A5A0501}" type="pres">
      <dgm:prSet presAssocID="{368CE98C-9272-4AAB-B09E-4E1539C4BA0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16A00-6BEB-4853-B7D1-6701B46AF331}" type="pres">
      <dgm:prSet presAssocID="{D8C58225-9F9F-49CE-8B9C-B255FCC07186}" presName="sp" presStyleCnt="0"/>
      <dgm:spPr/>
    </dgm:pt>
    <dgm:pt modelId="{5BE0C78C-C499-4E39-9BC7-B6CACC185201}" type="pres">
      <dgm:prSet presAssocID="{FA497C07-FEA8-4390-951D-10CD28E6B837}" presName="composite" presStyleCnt="0"/>
      <dgm:spPr/>
    </dgm:pt>
    <dgm:pt modelId="{C4393F02-1019-4C65-8246-F19023E32D6A}" type="pres">
      <dgm:prSet presAssocID="{FA497C07-FEA8-4390-951D-10CD28E6B83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F17C7-10D3-40B9-A4A3-A6FF4D8B88E7}" type="pres">
      <dgm:prSet presAssocID="{FA497C07-FEA8-4390-951D-10CD28E6B837}" presName="descendantText" presStyleLbl="alignAcc1" presStyleIdx="2" presStyleCnt="3" custLinFactNeighborX="-462" custLinFactNeighborY="4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841852-BB6D-4063-9014-1BC3BA8CF8D3}" srcId="{368CE98C-9272-4AAB-B09E-4E1539C4BA00}" destId="{88ADBC8B-8B44-43F6-A4A2-9AAD2558FC3B}" srcOrd="2" destOrd="0" parTransId="{2191830F-7769-4D15-9ADE-27FD15A05FF1}" sibTransId="{3E5B0BEC-6296-42AC-ADA8-70B0048A7313}"/>
    <dgm:cxn modelId="{F2754BF3-AE1E-4108-9D70-DEC84791ECA0}" srcId="{B05548CC-96BC-4D8B-AEA5-58136320DEC2}" destId="{2F0D2C43-FC68-418D-97B1-B5774D39A7F7}" srcOrd="0" destOrd="0" parTransId="{CD3E7965-C24B-485F-AB1D-FDD9185A9F16}" sibTransId="{0CEE99B8-3B93-4C8A-979B-1F1D1D684083}"/>
    <dgm:cxn modelId="{D795F3E0-6CCA-40F5-A8BF-159E3725CD7A}" type="presOf" srcId="{FA497C07-FEA8-4390-951D-10CD28E6B837}" destId="{C4393F02-1019-4C65-8246-F19023E32D6A}" srcOrd="0" destOrd="0" presId="urn:microsoft.com/office/officeart/2005/8/layout/chevron2"/>
    <dgm:cxn modelId="{4E6AFD8C-AA9A-4C43-AB06-E7C3C26ED246}" type="presOf" srcId="{CD74B44D-381E-420E-AD27-4D7268D22438}" destId="{24BF282E-FE24-4A6E-B84C-09E73A5A0501}" srcOrd="0" destOrd="1" presId="urn:microsoft.com/office/officeart/2005/8/layout/chevron2"/>
    <dgm:cxn modelId="{10A22598-A6B9-401F-9C17-6A52CA50AB94}" type="presOf" srcId="{427CB071-2560-4445-AF8E-73BA20B7E972}" destId="{99F71C25-32F9-4E00-9D39-BD9D97C2CABE}" srcOrd="0" destOrd="1" presId="urn:microsoft.com/office/officeart/2005/8/layout/chevron2"/>
    <dgm:cxn modelId="{5BB8B2B5-2028-4276-9182-B08AEB59C7B7}" srcId="{2F0D2C43-FC68-418D-97B1-B5774D39A7F7}" destId="{C79FE836-7AD4-4C4E-BFB7-32F89224A2D5}" srcOrd="2" destOrd="0" parTransId="{4EB61716-401C-483A-8233-2A4209F77E90}" sibTransId="{5AAF318D-A9D4-4B9E-BA17-A98AAF51BEAC}"/>
    <dgm:cxn modelId="{26D8721C-2440-4353-BDA3-BA0329EE5A90}" srcId="{2F0D2C43-FC68-418D-97B1-B5774D39A7F7}" destId="{427CB071-2560-4445-AF8E-73BA20B7E972}" srcOrd="1" destOrd="0" parTransId="{6E40221F-2F03-4D5D-B9DF-B67D0A1C1DFC}" sibTransId="{B9F21F62-1192-4CED-89FC-1EA3A175014A}"/>
    <dgm:cxn modelId="{546D6B11-C44C-467D-8FE4-D665AEADDF3F}" type="presOf" srcId="{C4F15687-7D8A-4A71-B085-D98024C0C344}" destId="{24BF282E-FE24-4A6E-B84C-09E73A5A0501}" srcOrd="0" destOrd="0" presId="urn:microsoft.com/office/officeart/2005/8/layout/chevron2"/>
    <dgm:cxn modelId="{C3560555-6497-4DAA-AB52-90E2C05FD610}" type="presOf" srcId="{2F0D2C43-FC68-418D-97B1-B5774D39A7F7}" destId="{3D350B95-52AD-40C3-90F1-FD19E60AEEA4}" srcOrd="0" destOrd="0" presId="urn:microsoft.com/office/officeart/2005/8/layout/chevron2"/>
    <dgm:cxn modelId="{EE70F4E6-186A-4D31-8BA3-B21AA2E270EF}" srcId="{FA497C07-FEA8-4390-951D-10CD28E6B837}" destId="{60F5CDDB-1FDD-4E8E-ABA7-40FD59C19033}" srcOrd="1" destOrd="0" parTransId="{CE8E0765-367C-43A2-821B-8F40D32EA306}" sibTransId="{413601F5-E2D9-4253-9529-0413164C9892}"/>
    <dgm:cxn modelId="{94D1D268-19FF-4D42-8BA0-BC2104B69002}" srcId="{FA497C07-FEA8-4390-951D-10CD28E6B837}" destId="{F6E5DD11-A15F-4856-8F74-9BF870F17B29}" srcOrd="2" destOrd="0" parTransId="{A7A92119-9BDE-4AAC-B1D3-738D74DF1D4F}" sibTransId="{EB6F1324-0BB6-458B-BA65-DB7284C8F261}"/>
    <dgm:cxn modelId="{942BB53E-2923-42A8-954D-17CAD2D9F9A3}" srcId="{368CE98C-9272-4AAB-B09E-4E1539C4BA00}" destId="{C4F15687-7D8A-4A71-B085-D98024C0C344}" srcOrd="0" destOrd="0" parTransId="{CE0A01C5-88D1-466C-AB71-A48607663293}" sibTransId="{1277AAED-7134-4EB9-AA45-D41BEA0B0E1E}"/>
    <dgm:cxn modelId="{311221AF-6E1F-454D-8147-943D3F3099DF}" srcId="{B05548CC-96BC-4D8B-AEA5-58136320DEC2}" destId="{368CE98C-9272-4AAB-B09E-4E1539C4BA00}" srcOrd="1" destOrd="0" parTransId="{5B781CA5-41C8-445E-AF4A-D8F38126C588}" sibTransId="{D8C58225-9F9F-49CE-8B9C-B255FCC07186}"/>
    <dgm:cxn modelId="{717A0848-4088-4636-8388-E2F08490C154}" type="presOf" srcId="{B05548CC-96BC-4D8B-AEA5-58136320DEC2}" destId="{900CF2D1-E670-4DA6-AFB9-C7F4D7741971}" srcOrd="0" destOrd="0" presId="urn:microsoft.com/office/officeart/2005/8/layout/chevron2"/>
    <dgm:cxn modelId="{55807351-C199-4073-A31C-63D00DA8BAB4}" type="presOf" srcId="{C79FE836-7AD4-4C4E-BFB7-32F89224A2D5}" destId="{99F71C25-32F9-4E00-9D39-BD9D97C2CABE}" srcOrd="0" destOrd="2" presId="urn:microsoft.com/office/officeart/2005/8/layout/chevron2"/>
    <dgm:cxn modelId="{9047F27C-92A0-42F9-87F3-852A9BB23AB9}" srcId="{368CE98C-9272-4AAB-B09E-4E1539C4BA00}" destId="{CD74B44D-381E-420E-AD27-4D7268D22438}" srcOrd="1" destOrd="0" parTransId="{0245CEFF-97B9-4C5B-9F09-7DF329272988}" sibTransId="{705BDCF4-95E4-434A-84CA-F4773E4BAFFF}"/>
    <dgm:cxn modelId="{7EC61F9D-099D-45F0-B50C-B9110240C188}" srcId="{FA497C07-FEA8-4390-951D-10CD28E6B837}" destId="{6018E22B-59FB-436C-8EAF-E5AF5980F01B}" srcOrd="0" destOrd="0" parTransId="{AF74F83E-8A58-4CDE-9A9E-8D219289483E}" sibTransId="{66F63D87-81BB-4708-8178-F6B44E9C7C70}"/>
    <dgm:cxn modelId="{BA656698-5814-4F54-9537-801740C38E18}" type="presOf" srcId="{60F5CDDB-1FDD-4E8E-ABA7-40FD59C19033}" destId="{C43F17C7-10D3-40B9-A4A3-A6FF4D8B88E7}" srcOrd="0" destOrd="1" presId="urn:microsoft.com/office/officeart/2005/8/layout/chevron2"/>
    <dgm:cxn modelId="{C5DA4839-FABE-4A71-B701-CAA0223DAE4F}" srcId="{B05548CC-96BC-4D8B-AEA5-58136320DEC2}" destId="{FA497C07-FEA8-4390-951D-10CD28E6B837}" srcOrd="2" destOrd="0" parTransId="{C37F8D83-F730-45C5-AB48-AE5D0BB0F0B1}" sibTransId="{F973A0D3-FF8A-4B92-A2EC-ECFCF454255D}"/>
    <dgm:cxn modelId="{64A259EB-3F44-4F04-B7AD-FC281660BFDB}" type="presOf" srcId="{6018E22B-59FB-436C-8EAF-E5AF5980F01B}" destId="{C43F17C7-10D3-40B9-A4A3-A6FF4D8B88E7}" srcOrd="0" destOrd="0" presId="urn:microsoft.com/office/officeart/2005/8/layout/chevron2"/>
    <dgm:cxn modelId="{9BAE8BC7-6A5F-4CDF-BF9B-3B774995C8B3}" type="presOf" srcId="{88ADBC8B-8B44-43F6-A4A2-9AAD2558FC3B}" destId="{24BF282E-FE24-4A6E-B84C-09E73A5A0501}" srcOrd="0" destOrd="2" presId="urn:microsoft.com/office/officeart/2005/8/layout/chevron2"/>
    <dgm:cxn modelId="{163ED0FB-E97A-4781-A556-6ED19CFAB3ED}" srcId="{2F0D2C43-FC68-418D-97B1-B5774D39A7F7}" destId="{4768E35A-D53B-447D-B970-72A40EE0688A}" srcOrd="0" destOrd="0" parTransId="{5A1E1BF1-38E4-4673-BCF6-4F66C060D5C9}" sibTransId="{8588902F-222B-4BE1-8FB3-976ADAFDDC55}"/>
    <dgm:cxn modelId="{B7CCD949-A8AD-4571-85E1-1C5D61F3D808}" type="presOf" srcId="{F6E5DD11-A15F-4856-8F74-9BF870F17B29}" destId="{C43F17C7-10D3-40B9-A4A3-A6FF4D8B88E7}" srcOrd="0" destOrd="2" presId="urn:microsoft.com/office/officeart/2005/8/layout/chevron2"/>
    <dgm:cxn modelId="{D44DE7CB-72A2-4911-A6C7-3BD5B462C006}" type="presOf" srcId="{368CE98C-9272-4AAB-B09E-4E1539C4BA00}" destId="{38F5EC55-A4E0-4FCC-A9FE-C0C7966173EE}" srcOrd="0" destOrd="0" presId="urn:microsoft.com/office/officeart/2005/8/layout/chevron2"/>
    <dgm:cxn modelId="{91D82CEF-F314-4BEC-A389-EB7D72C27CF5}" type="presOf" srcId="{4768E35A-D53B-447D-B970-72A40EE0688A}" destId="{99F71C25-32F9-4E00-9D39-BD9D97C2CABE}" srcOrd="0" destOrd="0" presId="urn:microsoft.com/office/officeart/2005/8/layout/chevron2"/>
    <dgm:cxn modelId="{FDE55C16-6A7E-49DF-B803-7C8220CD2ED7}" type="presParOf" srcId="{900CF2D1-E670-4DA6-AFB9-C7F4D7741971}" destId="{6D9486FE-C2BB-46B6-B56C-7B3E66CCB781}" srcOrd="0" destOrd="0" presId="urn:microsoft.com/office/officeart/2005/8/layout/chevron2"/>
    <dgm:cxn modelId="{43FB8B22-C69C-4374-8D5B-E6F051C40291}" type="presParOf" srcId="{6D9486FE-C2BB-46B6-B56C-7B3E66CCB781}" destId="{3D350B95-52AD-40C3-90F1-FD19E60AEEA4}" srcOrd="0" destOrd="0" presId="urn:microsoft.com/office/officeart/2005/8/layout/chevron2"/>
    <dgm:cxn modelId="{CCD4E1C6-BB38-4090-974F-A5E658C1A31D}" type="presParOf" srcId="{6D9486FE-C2BB-46B6-B56C-7B3E66CCB781}" destId="{99F71C25-32F9-4E00-9D39-BD9D97C2CABE}" srcOrd="1" destOrd="0" presId="urn:microsoft.com/office/officeart/2005/8/layout/chevron2"/>
    <dgm:cxn modelId="{6628BAB1-0F08-43CE-8A70-5167A744F5FB}" type="presParOf" srcId="{900CF2D1-E670-4DA6-AFB9-C7F4D7741971}" destId="{19EB4111-8B64-4115-B243-F06F1273A5F4}" srcOrd="1" destOrd="0" presId="urn:microsoft.com/office/officeart/2005/8/layout/chevron2"/>
    <dgm:cxn modelId="{EC01183A-3EAD-41AB-A286-4B5F90495418}" type="presParOf" srcId="{900CF2D1-E670-4DA6-AFB9-C7F4D7741971}" destId="{0B0A3D7B-9E4F-457F-8EC8-F62D22BBCCD9}" srcOrd="2" destOrd="0" presId="urn:microsoft.com/office/officeart/2005/8/layout/chevron2"/>
    <dgm:cxn modelId="{CC5982E6-DB9F-4EFA-A0F5-75860E60246F}" type="presParOf" srcId="{0B0A3D7B-9E4F-457F-8EC8-F62D22BBCCD9}" destId="{38F5EC55-A4E0-4FCC-A9FE-C0C7966173EE}" srcOrd="0" destOrd="0" presId="urn:microsoft.com/office/officeart/2005/8/layout/chevron2"/>
    <dgm:cxn modelId="{6937ED51-EB48-4F3E-ADB0-3FA419412206}" type="presParOf" srcId="{0B0A3D7B-9E4F-457F-8EC8-F62D22BBCCD9}" destId="{24BF282E-FE24-4A6E-B84C-09E73A5A0501}" srcOrd="1" destOrd="0" presId="urn:microsoft.com/office/officeart/2005/8/layout/chevron2"/>
    <dgm:cxn modelId="{27521DD3-6661-4F46-BAD7-DDC29A547B65}" type="presParOf" srcId="{900CF2D1-E670-4DA6-AFB9-C7F4D7741971}" destId="{1E216A00-6BEB-4853-B7D1-6701B46AF331}" srcOrd="3" destOrd="0" presId="urn:microsoft.com/office/officeart/2005/8/layout/chevron2"/>
    <dgm:cxn modelId="{5F1D3686-A3C6-4587-A827-AC7D645BCCFA}" type="presParOf" srcId="{900CF2D1-E670-4DA6-AFB9-C7F4D7741971}" destId="{5BE0C78C-C499-4E39-9BC7-B6CACC185201}" srcOrd="4" destOrd="0" presId="urn:microsoft.com/office/officeart/2005/8/layout/chevron2"/>
    <dgm:cxn modelId="{916097FF-252C-4CAE-91DD-55884624E96F}" type="presParOf" srcId="{5BE0C78C-C499-4E39-9BC7-B6CACC185201}" destId="{C4393F02-1019-4C65-8246-F19023E32D6A}" srcOrd="0" destOrd="0" presId="urn:microsoft.com/office/officeart/2005/8/layout/chevron2"/>
    <dgm:cxn modelId="{4929380A-350A-461C-B5F1-1D81024DF2F7}" type="presParOf" srcId="{5BE0C78C-C499-4E39-9BC7-B6CACC185201}" destId="{C43F17C7-10D3-40B9-A4A3-A6FF4D8B88E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05548CC-96BC-4D8B-AEA5-58136320DE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7CB071-2560-4445-AF8E-73BA20B7E972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Точность прогнозирования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возможных отказов оборудования</a:t>
          </a:r>
          <a:endParaRPr lang="ru-RU" sz="1800" b="0" dirty="0"/>
        </a:p>
      </dgm:t>
    </dgm:pt>
    <dgm:pt modelId="{6E40221F-2F03-4D5D-B9DF-B67D0A1C1DFC}" type="parTrans" cxnId="{26D8721C-2440-4353-BDA3-BA0329EE5A90}">
      <dgm:prSet/>
      <dgm:spPr/>
      <dgm:t>
        <a:bodyPr/>
        <a:lstStyle/>
        <a:p>
          <a:endParaRPr lang="ru-RU"/>
        </a:p>
      </dgm:t>
    </dgm:pt>
    <dgm:pt modelId="{B9F21F62-1192-4CED-89FC-1EA3A175014A}" type="sibTrans" cxnId="{26D8721C-2440-4353-BDA3-BA0329EE5A90}">
      <dgm:prSet/>
      <dgm:spPr/>
      <dgm:t>
        <a:bodyPr/>
        <a:lstStyle/>
        <a:p>
          <a:endParaRPr lang="ru-RU"/>
        </a:p>
      </dgm:t>
    </dgm:pt>
    <dgm:pt modelId="{C79FE836-7AD4-4C4E-BFB7-32F89224A2D5}">
      <dgm:prSet phldrT="[Текст]" phldr="1" custT="1"/>
      <dgm:spPr/>
      <dgm:t>
        <a:bodyPr/>
        <a:lstStyle/>
        <a:p>
          <a:endParaRPr lang="ru-RU" sz="2400" dirty="0"/>
        </a:p>
      </dgm:t>
    </dgm:pt>
    <dgm:pt modelId="{4EB61716-401C-483A-8233-2A4209F77E90}" type="parTrans" cxnId="{5BB8B2B5-2028-4276-9182-B08AEB59C7B7}">
      <dgm:prSet/>
      <dgm:spPr/>
      <dgm:t>
        <a:bodyPr/>
        <a:lstStyle/>
        <a:p>
          <a:endParaRPr lang="ru-RU"/>
        </a:p>
      </dgm:t>
    </dgm:pt>
    <dgm:pt modelId="{5AAF318D-A9D4-4B9E-BA17-A98AAF51BEAC}" type="sibTrans" cxnId="{5BB8B2B5-2028-4276-9182-B08AEB59C7B7}">
      <dgm:prSet/>
      <dgm:spPr/>
      <dgm:t>
        <a:bodyPr/>
        <a:lstStyle/>
        <a:p>
          <a:endParaRPr lang="ru-RU"/>
        </a:p>
      </dgm:t>
    </dgm:pt>
    <dgm:pt modelId="{368CE98C-9272-4AAB-B09E-4E1539C4BA00}">
      <dgm:prSet phldrT="[Текст]" phldr="1"/>
      <dgm:spPr/>
      <dgm:t>
        <a:bodyPr/>
        <a:lstStyle/>
        <a:p>
          <a:endParaRPr lang="ru-RU" dirty="0"/>
        </a:p>
      </dgm:t>
    </dgm:pt>
    <dgm:pt modelId="{5B781CA5-41C8-445E-AF4A-D8F38126C588}" type="parTrans" cxnId="{311221AF-6E1F-454D-8147-943D3F3099DF}">
      <dgm:prSet/>
      <dgm:spPr/>
      <dgm:t>
        <a:bodyPr/>
        <a:lstStyle/>
        <a:p>
          <a:endParaRPr lang="ru-RU"/>
        </a:p>
      </dgm:t>
    </dgm:pt>
    <dgm:pt modelId="{D8C58225-9F9F-49CE-8B9C-B255FCC07186}" type="sibTrans" cxnId="{311221AF-6E1F-454D-8147-943D3F3099DF}">
      <dgm:prSet/>
      <dgm:spPr/>
      <dgm:t>
        <a:bodyPr/>
        <a:lstStyle/>
        <a:p>
          <a:endParaRPr lang="ru-RU"/>
        </a:p>
      </dgm:t>
    </dgm:pt>
    <dgm:pt modelId="{CD74B44D-381E-420E-AD27-4D7268D22438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Точность  расчета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электронагревательных элементов бытовой техники</a:t>
          </a:r>
          <a:endParaRPr lang="ru-RU" sz="1800" b="0" dirty="0"/>
        </a:p>
      </dgm:t>
    </dgm:pt>
    <dgm:pt modelId="{0245CEFF-97B9-4C5B-9F09-7DF329272988}" type="parTrans" cxnId="{9047F27C-92A0-42F9-87F3-852A9BB23AB9}">
      <dgm:prSet/>
      <dgm:spPr/>
      <dgm:t>
        <a:bodyPr/>
        <a:lstStyle/>
        <a:p>
          <a:endParaRPr lang="ru-RU"/>
        </a:p>
      </dgm:t>
    </dgm:pt>
    <dgm:pt modelId="{705BDCF4-95E4-434A-84CA-F4773E4BAFFF}" type="sibTrans" cxnId="{9047F27C-92A0-42F9-87F3-852A9BB23AB9}">
      <dgm:prSet/>
      <dgm:spPr/>
      <dgm:t>
        <a:bodyPr/>
        <a:lstStyle/>
        <a:p>
          <a:endParaRPr lang="ru-RU"/>
        </a:p>
      </dgm:t>
    </dgm:pt>
    <dgm:pt modelId="{88ADBC8B-8B44-43F6-A4A2-9AAD2558FC3B}">
      <dgm:prSet phldrT="[Текст]" phldr="1"/>
      <dgm:spPr/>
      <dgm:t>
        <a:bodyPr/>
        <a:lstStyle/>
        <a:p>
          <a:endParaRPr lang="ru-RU" sz="1600" dirty="0"/>
        </a:p>
      </dgm:t>
    </dgm:pt>
    <dgm:pt modelId="{2191830F-7769-4D15-9ADE-27FD15A05FF1}" type="parTrans" cxnId="{27841852-BB6D-4063-9014-1BC3BA8CF8D3}">
      <dgm:prSet/>
      <dgm:spPr/>
      <dgm:t>
        <a:bodyPr/>
        <a:lstStyle/>
        <a:p>
          <a:endParaRPr lang="ru-RU"/>
        </a:p>
      </dgm:t>
    </dgm:pt>
    <dgm:pt modelId="{3E5B0BEC-6296-42AC-ADA8-70B0048A7313}" type="sibTrans" cxnId="{27841852-BB6D-4063-9014-1BC3BA8CF8D3}">
      <dgm:prSet/>
      <dgm:spPr/>
      <dgm:t>
        <a:bodyPr/>
        <a:lstStyle/>
        <a:p>
          <a:endParaRPr lang="ru-RU"/>
        </a:p>
      </dgm:t>
    </dgm:pt>
    <dgm:pt modelId="{FA497C07-FEA8-4390-951D-10CD28E6B837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C37F8D83-F730-45C5-AB48-AE5D0BB0F0B1}" type="parTrans" cxnId="{C5DA4839-FABE-4A71-B701-CAA0223DAE4F}">
      <dgm:prSet/>
      <dgm:spPr/>
      <dgm:t>
        <a:bodyPr/>
        <a:lstStyle/>
        <a:p>
          <a:endParaRPr lang="ru-RU"/>
        </a:p>
      </dgm:t>
    </dgm:pt>
    <dgm:pt modelId="{F973A0D3-FF8A-4B92-A2EC-ECFCF454255D}" type="sibTrans" cxnId="{C5DA4839-FABE-4A71-B701-CAA0223DAE4F}">
      <dgm:prSet/>
      <dgm:spPr/>
      <dgm:t>
        <a:bodyPr/>
        <a:lstStyle/>
        <a:p>
          <a:endParaRPr lang="ru-RU"/>
        </a:p>
      </dgm:t>
    </dgm:pt>
    <dgm:pt modelId="{60F5CDDB-1FDD-4E8E-ABA7-40FD59C19033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Осуществление </a:t>
          </a:r>
          <a:r>
            <a:rPr lang="ru-RU" sz="2800" b="1" i="1" dirty="0" err="1" smtClean="0">
              <a:solidFill>
                <a:schemeClr val="accent6">
                  <a:lumMod val="50000"/>
                </a:schemeClr>
              </a:solidFill>
            </a:rPr>
            <a:t>дефектации</a:t>
          </a:r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оборудования </a:t>
          </a:r>
          <a:endParaRPr lang="ru-RU" sz="1800" b="0" dirty="0"/>
        </a:p>
      </dgm:t>
    </dgm:pt>
    <dgm:pt modelId="{CE8E0765-367C-43A2-821B-8F40D32EA306}" type="parTrans" cxnId="{EE70F4E6-186A-4D31-8BA3-B21AA2E270EF}">
      <dgm:prSet/>
      <dgm:spPr/>
      <dgm:t>
        <a:bodyPr/>
        <a:lstStyle/>
        <a:p>
          <a:endParaRPr lang="ru-RU"/>
        </a:p>
      </dgm:t>
    </dgm:pt>
    <dgm:pt modelId="{413601F5-E2D9-4253-9529-0413164C9892}" type="sibTrans" cxnId="{EE70F4E6-186A-4D31-8BA3-B21AA2E270EF}">
      <dgm:prSet/>
      <dgm:spPr/>
      <dgm:t>
        <a:bodyPr/>
        <a:lstStyle/>
        <a:p>
          <a:endParaRPr lang="ru-RU"/>
        </a:p>
      </dgm:t>
    </dgm:pt>
    <dgm:pt modelId="{F6E5DD11-A15F-4856-8F74-9BF870F17B29}">
      <dgm:prSet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 </a:t>
          </a:r>
          <a:endParaRPr lang="ru-RU" sz="1600" dirty="0"/>
        </a:p>
      </dgm:t>
    </dgm:pt>
    <dgm:pt modelId="{A7A92119-9BDE-4AAC-B1D3-738D74DF1D4F}" type="parTrans" cxnId="{94D1D268-19FF-4D42-8BA0-BC2104B69002}">
      <dgm:prSet/>
      <dgm:spPr/>
      <dgm:t>
        <a:bodyPr/>
        <a:lstStyle/>
        <a:p>
          <a:endParaRPr lang="ru-RU"/>
        </a:p>
      </dgm:t>
    </dgm:pt>
    <dgm:pt modelId="{EB6F1324-0BB6-458B-BA65-DB7284C8F261}" type="sibTrans" cxnId="{94D1D268-19FF-4D42-8BA0-BC2104B69002}">
      <dgm:prSet/>
      <dgm:spPr/>
      <dgm:t>
        <a:bodyPr/>
        <a:lstStyle/>
        <a:p>
          <a:endParaRPr lang="ru-RU"/>
        </a:p>
      </dgm:t>
    </dgm:pt>
    <dgm:pt modelId="{DCC65CBE-95ED-4AB8-B302-ED810DC14F52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 </a:t>
          </a:r>
          <a:endParaRPr lang="ru-RU" dirty="0"/>
        </a:p>
      </dgm:t>
    </dgm:pt>
    <dgm:pt modelId="{D496B128-843D-4831-ADF4-B1FADF7EE0EB}" type="parTrans" cxnId="{F70C2368-C163-48D9-BB16-450DED9887C3}">
      <dgm:prSet/>
      <dgm:spPr/>
      <dgm:t>
        <a:bodyPr/>
        <a:lstStyle/>
        <a:p>
          <a:endParaRPr lang="ru-RU"/>
        </a:p>
      </dgm:t>
    </dgm:pt>
    <dgm:pt modelId="{995D6621-F104-4A36-BAA7-F2B6DE00A4FE}" type="sibTrans" cxnId="{F70C2368-C163-48D9-BB16-450DED9887C3}">
      <dgm:prSet/>
      <dgm:spPr/>
      <dgm:t>
        <a:bodyPr/>
        <a:lstStyle/>
        <a:p>
          <a:endParaRPr lang="ru-RU"/>
        </a:p>
      </dgm:t>
    </dgm:pt>
    <dgm:pt modelId="{ED010EBC-0203-4BB4-B70A-B80FAD630A66}">
      <dgm:prSet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 </a:t>
          </a:r>
          <a:endParaRPr lang="ru-RU" dirty="0"/>
        </a:p>
      </dgm:t>
    </dgm:pt>
    <dgm:pt modelId="{5326012C-BC09-4CA2-A9A6-DB44E4EDFEA7}" type="parTrans" cxnId="{3FA5D7B6-AB43-4284-A4A3-164CBCEDBC76}">
      <dgm:prSet/>
      <dgm:spPr/>
      <dgm:t>
        <a:bodyPr/>
        <a:lstStyle/>
        <a:p>
          <a:endParaRPr lang="ru-RU"/>
        </a:p>
      </dgm:t>
    </dgm:pt>
    <dgm:pt modelId="{B268FDB7-E7CC-4906-A437-C48531EC5509}" type="sibTrans" cxnId="{3FA5D7B6-AB43-4284-A4A3-164CBCEDBC76}">
      <dgm:prSet/>
      <dgm:spPr/>
      <dgm:t>
        <a:bodyPr/>
        <a:lstStyle/>
        <a:p>
          <a:endParaRPr lang="ru-RU"/>
        </a:p>
      </dgm:t>
    </dgm:pt>
    <dgm:pt modelId="{12AA4E4F-BAD1-4C4B-AEC7-0F5387F9B756}">
      <dgm:prSet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 </a:t>
          </a:r>
          <a:endParaRPr lang="ru-RU" sz="1600" dirty="0"/>
        </a:p>
      </dgm:t>
    </dgm:pt>
    <dgm:pt modelId="{4A9AF4AF-7DC4-4F36-8BCC-CD1BDE25EDC8}" type="parTrans" cxnId="{C5F6CC09-3009-4621-9BF3-C4EFAFFF30E0}">
      <dgm:prSet/>
      <dgm:spPr/>
      <dgm:t>
        <a:bodyPr/>
        <a:lstStyle/>
        <a:p>
          <a:endParaRPr lang="ru-RU"/>
        </a:p>
      </dgm:t>
    </dgm:pt>
    <dgm:pt modelId="{57080369-BCFA-40DA-AA9C-14AD2A9217F4}" type="sibTrans" cxnId="{C5F6CC09-3009-4621-9BF3-C4EFAFFF30E0}">
      <dgm:prSet/>
      <dgm:spPr/>
      <dgm:t>
        <a:bodyPr/>
        <a:lstStyle/>
        <a:p>
          <a:endParaRPr lang="ru-RU"/>
        </a:p>
      </dgm:t>
    </dgm:pt>
    <dgm:pt modelId="{2F0D2C43-FC68-418D-97B1-B5774D39A7F7}">
      <dgm:prSet phldrT="[Текст]" phldr="1"/>
      <dgm:spPr/>
      <dgm:t>
        <a:bodyPr/>
        <a:lstStyle/>
        <a:p>
          <a:endParaRPr lang="ru-RU" dirty="0"/>
        </a:p>
      </dgm:t>
    </dgm:pt>
    <dgm:pt modelId="{0CEE99B8-3B93-4C8A-979B-1F1D1D684083}" type="sibTrans" cxnId="{F2754BF3-AE1E-4108-9D70-DEC84791ECA0}">
      <dgm:prSet/>
      <dgm:spPr/>
      <dgm:t>
        <a:bodyPr/>
        <a:lstStyle/>
        <a:p>
          <a:endParaRPr lang="ru-RU"/>
        </a:p>
      </dgm:t>
    </dgm:pt>
    <dgm:pt modelId="{CD3E7965-C24B-485F-AB1D-FDD9185A9F16}" type="parTrans" cxnId="{F2754BF3-AE1E-4108-9D70-DEC84791ECA0}">
      <dgm:prSet/>
      <dgm:spPr/>
      <dgm:t>
        <a:bodyPr/>
        <a:lstStyle/>
        <a:p>
          <a:endParaRPr lang="ru-RU"/>
        </a:p>
      </dgm:t>
    </dgm:pt>
    <dgm:pt modelId="{E5391F75-7550-4232-8181-189D07D58560}">
      <dgm:prSet phldrT="[Текст]" custT="1"/>
      <dgm:spPr/>
      <dgm:t>
        <a:bodyPr/>
        <a:lstStyle/>
        <a:p>
          <a:endParaRPr lang="ru-RU" sz="2400" dirty="0"/>
        </a:p>
      </dgm:t>
    </dgm:pt>
    <dgm:pt modelId="{F0BDE578-1A0A-4898-8E04-7FD1588832F9}" type="parTrans" cxnId="{46AC25A2-FF49-4FEC-89DA-0BA5BAFB40E3}">
      <dgm:prSet/>
      <dgm:spPr/>
      <dgm:t>
        <a:bodyPr/>
        <a:lstStyle/>
        <a:p>
          <a:endParaRPr lang="ru-RU"/>
        </a:p>
      </dgm:t>
    </dgm:pt>
    <dgm:pt modelId="{8350073C-F098-496B-A9A3-35446D1D9354}" type="sibTrans" cxnId="{46AC25A2-FF49-4FEC-89DA-0BA5BAFB40E3}">
      <dgm:prSet/>
      <dgm:spPr/>
      <dgm:t>
        <a:bodyPr/>
        <a:lstStyle/>
        <a:p>
          <a:endParaRPr lang="ru-RU"/>
        </a:p>
      </dgm:t>
    </dgm:pt>
    <dgm:pt modelId="{0C5D6784-07EE-48B1-8D5B-7E78D27829A7}">
      <dgm:prSet phldrT="[Текст]" custT="1"/>
      <dgm:spPr/>
      <dgm:t>
        <a:bodyPr/>
        <a:lstStyle/>
        <a:p>
          <a:endParaRPr lang="ru-RU" sz="2400" dirty="0"/>
        </a:p>
      </dgm:t>
    </dgm:pt>
    <dgm:pt modelId="{93F37D87-F61A-403F-9478-25FD52408D9D}" type="parTrans" cxnId="{4088206E-4777-416A-851B-6D3836941971}">
      <dgm:prSet/>
      <dgm:spPr/>
      <dgm:t>
        <a:bodyPr/>
        <a:lstStyle/>
        <a:p>
          <a:endParaRPr lang="ru-RU"/>
        </a:p>
      </dgm:t>
    </dgm:pt>
    <dgm:pt modelId="{85E24657-6E18-4D8F-A981-0FD6C5540CF9}" type="sibTrans" cxnId="{4088206E-4777-416A-851B-6D3836941971}">
      <dgm:prSet/>
      <dgm:spPr/>
      <dgm:t>
        <a:bodyPr/>
        <a:lstStyle/>
        <a:p>
          <a:endParaRPr lang="ru-RU"/>
        </a:p>
      </dgm:t>
    </dgm:pt>
    <dgm:pt modelId="{F68ABA67-3CB2-4535-90CD-ED46B7E118ED}">
      <dgm:prSet phldrT="[Текст]" custT="1"/>
      <dgm:spPr/>
      <dgm:t>
        <a:bodyPr/>
        <a:lstStyle/>
        <a:p>
          <a:endParaRPr lang="ru-RU" sz="2400" dirty="0"/>
        </a:p>
      </dgm:t>
    </dgm:pt>
    <dgm:pt modelId="{D7F06DA1-E58D-46C0-868E-7328F4641248}" type="parTrans" cxnId="{9BC88AB9-2AC8-46D8-8A57-65A8A3BADC0D}">
      <dgm:prSet/>
      <dgm:spPr/>
      <dgm:t>
        <a:bodyPr/>
        <a:lstStyle/>
        <a:p>
          <a:endParaRPr lang="ru-RU"/>
        </a:p>
      </dgm:t>
    </dgm:pt>
    <dgm:pt modelId="{0E37F9BE-10A7-4C18-B9E0-4DFEBD0939FD}" type="sibTrans" cxnId="{9BC88AB9-2AC8-46D8-8A57-65A8A3BADC0D}">
      <dgm:prSet/>
      <dgm:spPr/>
      <dgm:t>
        <a:bodyPr/>
        <a:lstStyle/>
        <a:p>
          <a:endParaRPr lang="ru-RU"/>
        </a:p>
      </dgm:t>
    </dgm:pt>
    <dgm:pt modelId="{01C56D63-A43D-4D8E-9D64-C40478824C07}">
      <dgm:prSet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Обоснованность оценки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эффективности работы бытовых машин и приборов </a:t>
          </a:r>
          <a:endParaRPr lang="ru-RU" sz="1800" b="0" dirty="0"/>
        </a:p>
      </dgm:t>
    </dgm:pt>
    <dgm:pt modelId="{C4460B2C-EB73-4C10-B11D-1AF8658D581D}" type="parTrans" cxnId="{2DE8ED29-6502-4692-AC1D-727DE889B915}">
      <dgm:prSet/>
      <dgm:spPr/>
      <dgm:t>
        <a:bodyPr/>
        <a:lstStyle/>
        <a:p>
          <a:endParaRPr lang="ru-RU"/>
        </a:p>
      </dgm:t>
    </dgm:pt>
    <dgm:pt modelId="{2CD989D3-8867-461B-B22D-65D195B60367}" type="sibTrans" cxnId="{2DE8ED29-6502-4692-AC1D-727DE889B915}">
      <dgm:prSet/>
      <dgm:spPr/>
      <dgm:t>
        <a:bodyPr/>
        <a:lstStyle/>
        <a:p>
          <a:endParaRPr lang="ru-RU"/>
        </a:p>
      </dgm:t>
    </dgm:pt>
    <dgm:pt modelId="{D08492E6-DBDD-47F7-879D-8AB751D84D2F}">
      <dgm:prSet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Соблюдение технологии  осуществления  наладки </a:t>
          </a:r>
          <a:r>
            <a:rPr lang="ru-RU" sz="1800" b="0" dirty="0" smtClean="0">
              <a:solidFill>
                <a:schemeClr val="accent6">
                  <a:lumMod val="50000"/>
                </a:schemeClr>
              </a:solidFill>
            </a:rPr>
            <a:t>и испытаний электробытовых приборов</a:t>
          </a:r>
          <a:endParaRPr lang="ru-RU" sz="1800" b="0" dirty="0"/>
        </a:p>
      </dgm:t>
    </dgm:pt>
    <dgm:pt modelId="{8DAA2761-8CBB-4548-968B-2317EEA2E091}" type="sibTrans" cxnId="{1A72D3B6-ACC2-42FD-8339-A8F3518DD189}">
      <dgm:prSet/>
      <dgm:spPr/>
      <dgm:t>
        <a:bodyPr/>
        <a:lstStyle/>
        <a:p>
          <a:endParaRPr lang="ru-RU"/>
        </a:p>
      </dgm:t>
    </dgm:pt>
    <dgm:pt modelId="{D520FB39-4BAC-4CBD-915A-2A4462B4BBA0}" type="parTrans" cxnId="{1A72D3B6-ACC2-42FD-8339-A8F3518DD189}">
      <dgm:prSet/>
      <dgm:spPr/>
      <dgm:t>
        <a:bodyPr/>
        <a:lstStyle/>
        <a:p>
          <a:endParaRPr lang="ru-RU"/>
        </a:p>
      </dgm:t>
    </dgm:pt>
    <dgm:pt modelId="{900CF2D1-E670-4DA6-AFB9-C7F4D7741971}" type="pres">
      <dgm:prSet presAssocID="{B05548CC-96BC-4D8B-AEA5-58136320DE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9486FE-C2BB-46B6-B56C-7B3E66CCB781}" type="pres">
      <dgm:prSet presAssocID="{2F0D2C43-FC68-418D-97B1-B5774D39A7F7}" presName="composite" presStyleCnt="0"/>
      <dgm:spPr/>
    </dgm:pt>
    <dgm:pt modelId="{3D350B95-52AD-40C3-90F1-FD19E60AEEA4}" type="pres">
      <dgm:prSet presAssocID="{2F0D2C43-FC68-418D-97B1-B5774D39A7F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71C25-32F9-4E00-9D39-BD9D97C2CABE}" type="pres">
      <dgm:prSet presAssocID="{2F0D2C43-FC68-418D-97B1-B5774D39A7F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B4111-8B64-4115-B243-F06F1273A5F4}" type="pres">
      <dgm:prSet presAssocID="{0CEE99B8-3B93-4C8A-979B-1F1D1D684083}" presName="sp" presStyleCnt="0"/>
      <dgm:spPr/>
    </dgm:pt>
    <dgm:pt modelId="{0B0A3D7B-9E4F-457F-8EC8-F62D22BBCCD9}" type="pres">
      <dgm:prSet presAssocID="{368CE98C-9272-4AAB-B09E-4E1539C4BA00}" presName="composite" presStyleCnt="0"/>
      <dgm:spPr/>
    </dgm:pt>
    <dgm:pt modelId="{38F5EC55-A4E0-4FCC-A9FE-C0C7966173EE}" type="pres">
      <dgm:prSet presAssocID="{368CE98C-9272-4AAB-B09E-4E1539C4BA0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F282E-FE24-4A6E-B84C-09E73A5A0501}" type="pres">
      <dgm:prSet presAssocID="{368CE98C-9272-4AAB-B09E-4E1539C4BA0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16A00-6BEB-4853-B7D1-6701B46AF331}" type="pres">
      <dgm:prSet presAssocID="{D8C58225-9F9F-49CE-8B9C-B255FCC07186}" presName="sp" presStyleCnt="0"/>
      <dgm:spPr/>
    </dgm:pt>
    <dgm:pt modelId="{5BE0C78C-C499-4E39-9BC7-B6CACC185201}" type="pres">
      <dgm:prSet presAssocID="{FA497C07-FEA8-4390-951D-10CD28E6B837}" presName="composite" presStyleCnt="0"/>
      <dgm:spPr/>
    </dgm:pt>
    <dgm:pt modelId="{C4393F02-1019-4C65-8246-F19023E32D6A}" type="pres">
      <dgm:prSet presAssocID="{FA497C07-FEA8-4390-951D-10CD28E6B83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F17C7-10D3-40B9-A4A3-A6FF4D8B88E7}" type="pres">
      <dgm:prSet presAssocID="{FA497C07-FEA8-4390-951D-10CD28E6B837}" presName="descendantText" presStyleLbl="alignAcc1" presStyleIdx="2" presStyleCnt="5" custLinFactNeighborX="-462" custLinFactNeighborY="4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3FA87-F3F1-45A9-9790-3463785973AD}" type="pres">
      <dgm:prSet presAssocID="{F973A0D3-FF8A-4B92-A2EC-ECFCF454255D}" presName="sp" presStyleCnt="0"/>
      <dgm:spPr/>
    </dgm:pt>
    <dgm:pt modelId="{78F4FA37-31AD-4806-BEF9-9F6B1F04BCFB}" type="pres">
      <dgm:prSet presAssocID="{DCC65CBE-95ED-4AB8-B302-ED810DC14F52}" presName="composite" presStyleCnt="0"/>
      <dgm:spPr/>
    </dgm:pt>
    <dgm:pt modelId="{3E99850A-8B19-4955-86EF-15D415A6CD91}" type="pres">
      <dgm:prSet presAssocID="{DCC65CBE-95ED-4AB8-B302-ED810DC14F52}" presName="parentText" presStyleLbl="alignNode1" presStyleIdx="3" presStyleCnt="5" custLinFactNeighborX="-462" custLinFactNeighborY="47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6B7BA-9417-44B0-8059-55591EA1BD51}" type="pres">
      <dgm:prSet presAssocID="{DCC65CBE-95ED-4AB8-B302-ED810DC14F5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C1541-BFB5-4C39-B772-3A25D6A4AA94}" type="pres">
      <dgm:prSet presAssocID="{995D6621-F104-4A36-BAA7-F2B6DE00A4FE}" presName="sp" presStyleCnt="0"/>
      <dgm:spPr/>
    </dgm:pt>
    <dgm:pt modelId="{61B06E9F-D5B8-40ED-9A2E-B265237C76FA}" type="pres">
      <dgm:prSet presAssocID="{ED010EBC-0203-4BB4-B70A-B80FAD630A66}" presName="composite" presStyleCnt="0"/>
      <dgm:spPr/>
    </dgm:pt>
    <dgm:pt modelId="{B87AA75B-28D9-417B-B461-E7A4877F5403}" type="pres">
      <dgm:prSet presAssocID="{ED010EBC-0203-4BB4-B70A-B80FAD630A66}" presName="parentText" presStyleLbl="alignNode1" presStyleIdx="4" presStyleCnt="5" custLinFactNeighborX="-462" custLinFactNeighborY="47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FD1415-8EF5-4EC1-93A2-70AFF654AF42}" type="pres">
      <dgm:prSet presAssocID="{ED010EBC-0203-4BB4-B70A-B80FAD630A6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B58D9A-C73B-4C01-B251-0C4E2BAC5CD4}" type="presOf" srcId="{D08492E6-DBDD-47F7-879D-8AB751D84D2F}" destId="{C7FD1415-8EF5-4EC1-93A2-70AFF654AF42}" srcOrd="0" destOrd="0" presId="urn:microsoft.com/office/officeart/2005/8/layout/chevron2"/>
    <dgm:cxn modelId="{26D8721C-2440-4353-BDA3-BA0329EE5A90}" srcId="{2F0D2C43-FC68-418D-97B1-B5774D39A7F7}" destId="{427CB071-2560-4445-AF8E-73BA20B7E972}" srcOrd="1" destOrd="0" parTransId="{6E40221F-2F03-4D5D-B9DF-B67D0A1C1DFC}" sibTransId="{B9F21F62-1192-4CED-89FC-1EA3A175014A}"/>
    <dgm:cxn modelId="{EE70F4E6-186A-4D31-8BA3-B21AA2E270EF}" srcId="{FA497C07-FEA8-4390-951D-10CD28E6B837}" destId="{60F5CDDB-1FDD-4E8E-ABA7-40FD59C19033}" srcOrd="1" destOrd="0" parTransId="{CE8E0765-367C-43A2-821B-8F40D32EA306}" sibTransId="{413601F5-E2D9-4253-9529-0413164C9892}"/>
    <dgm:cxn modelId="{3589E423-2132-43ED-BAFC-39C087A16034}" type="presOf" srcId="{2F0D2C43-FC68-418D-97B1-B5774D39A7F7}" destId="{3D350B95-52AD-40C3-90F1-FD19E60AEEA4}" srcOrd="0" destOrd="0" presId="urn:microsoft.com/office/officeart/2005/8/layout/chevron2"/>
    <dgm:cxn modelId="{EAF924EF-64C0-4870-B65A-99C209AE6159}" type="presOf" srcId="{C79FE836-7AD4-4C4E-BFB7-32F89224A2D5}" destId="{99F71C25-32F9-4E00-9D39-BD9D97C2CABE}" srcOrd="0" destOrd="2" presId="urn:microsoft.com/office/officeart/2005/8/layout/chevron2"/>
    <dgm:cxn modelId="{C5DA4839-FABE-4A71-B701-CAA0223DAE4F}" srcId="{B05548CC-96BC-4D8B-AEA5-58136320DEC2}" destId="{FA497C07-FEA8-4390-951D-10CD28E6B837}" srcOrd="2" destOrd="0" parTransId="{C37F8D83-F730-45C5-AB48-AE5D0BB0F0B1}" sibTransId="{F973A0D3-FF8A-4B92-A2EC-ECFCF454255D}"/>
    <dgm:cxn modelId="{46DC9FFD-D456-47F3-AB47-445C389EBB83}" type="presOf" srcId="{F68ABA67-3CB2-4535-90CD-ED46B7E118ED}" destId="{C43F17C7-10D3-40B9-A4A3-A6FF4D8B88E7}" srcOrd="0" destOrd="0" presId="urn:microsoft.com/office/officeart/2005/8/layout/chevron2"/>
    <dgm:cxn modelId="{311221AF-6E1F-454D-8147-943D3F3099DF}" srcId="{B05548CC-96BC-4D8B-AEA5-58136320DEC2}" destId="{368CE98C-9272-4AAB-B09E-4E1539C4BA00}" srcOrd="1" destOrd="0" parTransId="{5B781CA5-41C8-445E-AF4A-D8F38126C588}" sibTransId="{D8C58225-9F9F-49CE-8B9C-B255FCC07186}"/>
    <dgm:cxn modelId="{CA77E8ED-2201-4789-B971-178EFA3BE4C5}" type="presOf" srcId="{368CE98C-9272-4AAB-B09E-4E1539C4BA00}" destId="{38F5EC55-A4E0-4FCC-A9FE-C0C7966173EE}" srcOrd="0" destOrd="0" presId="urn:microsoft.com/office/officeart/2005/8/layout/chevron2"/>
    <dgm:cxn modelId="{F2754BF3-AE1E-4108-9D70-DEC84791ECA0}" srcId="{B05548CC-96BC-4D8B-AEA5-58136320DEC2}" destId="{2F0D2C43-FC68-418D-97B1-B5774D39A7F7}" srcOrd="0" destOrd="0" parTransId="{CD3E7965-C24B-485F-AB1D-FDD9185A9F16}" sibTransId="{0CEE99B8-3B93-4C8A-979B-1F1D1D684083}"/>
    <dgm:cxn modelId="{509D36F6-7F20-4CA2-9A1E-0301089DBDA7}" type="presOf" srcId="{88ADBC8B-8B44-43F6-A4A2-9AAD2558FC3B}" destId="{24BF282E-FE24-4A6E-B84C-09E73A5A0501}" srcOrd="0" destOrd="2" presId="urn:microsoft.com/office/officeart/2005/8/layout/chevron2"/>
    <dgm:cxn modelId="{6274B290-E350-4C5B-9849-338B9F1F6AEC}" type="presOf" srcId="{0C5D6784-07EE-48B1-8D5B-7E78D27829A7}" destId="{24BF282E-FE24-4A6E-B84C-09E73A5A0501}" srcOrd="0" destOrd="0" presId="urn:microsoft.com/office/officeart/2005/8/layout/chevron2"/>
    <dgm:cxn modelId="{F70C2368-C163-48D9-BB16-450DED9887C3}" srcId="{B05548CC-96BC-4D8B-AEA5-58136320DEC2}" destId="{DCC65CBE-95ED-4AB8-B302-ED810DC14F52}" srcOrd="3" destOrd="0" parTransId="{D496B128-843D-4831-ADF4-B1FADF7EE0EB}" sibTransId="{995D6621-F104-4A36-BAA7-F2B6DE00A4FE}"/>
    <dgm:cxn modelId="{27841852-BB6D-4063-9014-1BC3BA8CF8D3}" srcId="{368CE98C-9272-4AAB-B09E-4E1539C4BA00}" destId="{88ADBC8B-8B44-43F6-A4A2-9AAD2558FC3B}" srcOrd="2" destOrd="0" parTransId="{2191830F-7769-4D15-9ADE-27FD15A05FF1}" sibTransId="{3E5B0BEC-6296-42AC-ADA8-70B0048A7313}"/>
    <dgm:cxn modelId="{89258B50-B997-42D5-A123-6B35955545BE}" type="presOf" srcId="{CD74B44D-381E-420E-AD27-4D7268D22438}" destId="{24BF282E-FE24-4A6E-B84C-09E73A5A0501}" srcOrd="0" destOrd="1" presId="urn:microsoft.com/office/officeart/2005/8/layout/chevron2"/>
    <dgm:cxn modelId="{8EE49667-E8AF-43D2-8084-A851B50296F5}" type="presOf" srcId="{F6E5DD11-A15F-4856-8F74-9BF870F17B29}" destId="{C43F17C7-10D3-40B9-A4A3-A6FF4D8B88E7}" srcOrd="0" destOrd="2" presId="urn:microsoft.com/office/officeart/2005/8/layout/chevron2"/>
    <dgm:cxn modelId="{2DE8ED29-6502-4692-AC1D-727DE889B915}" srcId="{DCC65CBE-95ED-4AB8-B302-ED810DC14F52}" destId="{01C56D63-A43D-4D8E-9D64-C40478824C07}" srcOrd="1" destOrd="0" parTransId="{C4460B2C-EB73-4C10-B11D-1AF8658D581D}" sibTransId="{2CD989D3-8867-461B-B22D-65D195B60367}"/>
    <dgm:cxn modelId="{F5B89E89-0CCD-490A-8CC4-0E50AF26824E}" type="presOf" srcId="{60F5CDDB-1FDD-4E8E-ABA7-40FD59C19033}" destId="{C43F17C7-10D3-40B9-A4A3-A6FF4D8B88E7}" srcOrd="0" destOrd="1" presId="urn:microsoft.com/office/officeart/2005/8/layout/chevron2"/>
    <dgm:cxn modelId="{94D1D268-19FF-4D42-8BA0-BC2104B69002}" srcId="{FA497C07-FEA8-4390-951D-10CD28E6B837}" destId="{F6E5DD11-A15F-4856-8F74-9BF870F17B29}" srcOrd="2" destOrd="0" parTransId="{A7A92119-9BDE-4AAC-B1D3-738D74DF1D4F}" sibTransId="{EB6F1324-0BB6-458B-BA65-DB7284C8F261}"/>
    <dgm:cxn modelId="{4AE3C629-16FA-41BA-A653-68FD8E361F8B}" type="presOf" srcId="{FA497C07-FEA8-4390-951D-10CD28E6B837}" destId="{C4393F02-1019-4C65-8246-F19023E32D6A}" srcOrd="0" destOrd="0" presId="urn:microsoft.com/office/officeart/2005/8/layout/chevron2"/>
    <dgm:cxn modelId="{4088206E-4777-416A-851B-6D3836941971}" srcId="{368CE98C-9272-4AAB-B09E-4E1539C4BA00}" destId="{0C5D6784-07EE-48B1-8D5B-7E78D27829A7}" srcOrd="0" destOrd="0" parTransId="{93F37D87-F61A-403F-9478-25FD52408D9D}" sibTransId="{85E24657-6E18-4D8F-A981-0FD6C5540CF9}"/>
    <dgm:cxn modelId="{838BD7A2-3E8A-4AD8-AEFC-4B1229E4E7D6}" type="presOf" srcId="{12AA4E4F-BAD1-4C4B-AEC7-0F5387F9B756}" destId="{A846B7BA-9417-44B0-8059-55591EA1BD51}" srcOrd="0" destOrd="0" presId="urn:microsoft.com/office/officeart/2005/8/layout/chevron2"/>
    <dgm:cxn modelId="{01C8AF37-117D-4CB9-8FED-9E8545162E9D}" type="presOf" srcId="{427CB071-2560-4445-AF8E-73BA20B7E972}" destId="{99F71C25-32F9-4E00-9D39-BD9D97C2CABE}" srcOrd="0" destOrd="1" presId="urn:microsoft.com/office/officeart/2005/8/layout/chevron2"/>
    <dgm:cxn modelId="{6492E029-11EA-4EDC-B9A6-9533793E395F}" type="presOf" srcId="{E5391F75-7550-4232-8181-189D07D58560}" destId="{99F71C25-32F9-4E00-9D39-BD9D97C2CABE}" srcOrd="0" destOrd="0" presId="urn:microsoft.com/office/officeart/2005/8/layout/chevron2"/>
    <dgm:cxn modelId="{9BC88AB9-2AC8-46D8-8A57-65A8A3BADC0D}" srcId="{FA497C07-FEA8-4390-951D-10CD28E6B837}" destId="{F68ABA67-3CB2-4535-90CD-ED46B7E118ED}" srcOrd="0" destOrd="0" parTransId="{D7F06DA1-E58D-46C0-868E-7328F4641248}" sibTransId="{0E37F9BE-10A7-4C18-B9E0-4DFEBD0939FD}"/>
    <dgm:cxn modelId="{5BB8B2B5-2028-4276-9182-B08AEB59C7B7}" srcId="{2F0D2C43-FC68-418D-97B1-B5774D39A7F7}" destId="{C79FE836-7AD4-4C4E-BFB7-32F89224A2D5}" srcOrd="2" destOrd="0" parTransId="{4EB61716-401C-483A-8233-2A4209F77E90}" sibTransId="{5AAF318D-A9D4-4B9E-BA17-A98AAF51BEAC}"/>
    <dgm:cxn modelId="{D84C0F16-2E0B-42C4-A9A7-88F526F6D1BA}" type="presOf" srcId="{ED010EBC-0203-4BB4-B70A-B80FAD630A66}" destId="{B87AA75B-28D9-417B-B461-E7A4877F5403}" srcOrd="0" destOrd="0" presId="urn:microsoft.com/office/officeart/2005/8/layout/chevron2"/>
    <dgm:cxn modelId="{D4B4DCF7-2F84-4EF5-847A-FE8E430937EE}" type="presOf" srcId="{01C56D63-A43D-4D8E-9D64-C40478824C07}" destId="{A846B7BA-9417-44B0-8059-55591EA1BD51}" srcOrd="0" destOrd="1" presId="urn:microsoft.com/office/officeart/2005/8/layout/chevron2"/>
    <dgm:cxn modelId="{46AC25A2-FF49-4FEC-89DA-0BA5BAFB40E3}" srcId="{2F0D2C43-FC68-418D-97B1-B5774D39A7F7}" destId="{E5391F75-7550-4232-8181-189D07D58560}" srcOrd="0" destOrd="0" parTransId="{F0BDE578-1A0A-4898-8E04-7FD1588832F9}" sibTransId="{8350073C-F098-496B-A9A3-35446D1D9354}"/>
    <dgm:cxn modelId="{9047F27C-92A0-42F9-87F3-852A9BB23AB9}" srcId="{368CE98C-9272-4AAB-B09E-4E1539C4BA00}" destId="{CD74B44D-381E-420E-AD27-4D7268D22438}" srcOrd="1" destOrd="0" parTransId="{0245CEFF-97B9-4C5B-9F09-7DF329272988}" sibTransId="{705BDCF4-95E4-434A-84CA-F4773E4BAFFF}"/>
    <dgm:cxn modelId="{1A72D3B6-ACC2-42FD-8339-A8F3518DD189}" srcId="{ED010EBC-0203-4BB4-B70A-B80FAD630A66}" destId="{D08492E6-DBDD-47F7-879D-8AB751D84D2F}" srcOrd="0" destOrd="0" parTransId="{D520FB39-4BAC-4CBD-915A-2A4462B4BBA0}" sibTransId="{8DAA2761-8CBB-4548-968B-2317EEA2E091}"/>
    <dgm:cxn modelId="{414D98A6-9DA4-48A2-8704-EFFE51754B4F}" type="presOf" srcId="{B05548CC-96BC-4D8B-AEA5-58136320DEC2}" destId="{900CF2D1-E670-4DA6-AFB9-C7F4D7741971}" srcOrd="0" destOrd="0" presId="urn:microsoft.com/office/officeart/2005/8/layout/chevron2"/>
    <dgm:cxn modelId="{C5F6CC09-3009-4621-9BF3-C4EFAFFF30E0}" srcId="{DCC65CBE-95ED-4AB8-B302-ED810DC14F52}" destId="{12AA4E4F-BAD1-4C4B-AEC7-0F5387F9B756}" srcOrd="0" destOrd="0" parTransId="{4A9AF4AF-7DC4-4F36-8BCC-CD1BDE25EDC8}" sibTransId="{57080369-BCFA-40DA-AA9C-14AD2A9217F4}"/>
    <dgm:cxn modelId="{3C27ECB0-C56E-45C4-8483-DD80083DD3FA}" type="presOf" srcId="{DCC65CBE-95ED-4AB8-B302-ED810DC14F52}" destId="{3E99850A-8B19-4955-86EF-15D415A6CD91}" srcOrd="0" destOrd="0" presId="urn:microsoft.com/office/officeart/2005/8/layout/chevron2"/>
    <dgm:cxn modelId="{3FA5D7B6-AB43-4284-A4A3-164CBCEDBC76}" srcId="{B05548CC-96BC-4D8B-AEA5-58136320DEC2}" destId="{ED010EBC-0203-4BB4-B70A-B80FAD630A66}" srcOrd="4" destOrd="0" parTransId="{5326012C-BC09-4CA2-A9A6-DB44E4EDFEA7}" sibTransId="{B268FDB7-E7CC-4906-A437-C48531EC5509}"/>
    <dgm:cxn modelId="{89941D94-ABEE-4BF0-B9F1-C07EDA1D5434}" type="presParOf" srcId="{900CF2D1-E670-4DA6-AFB9-C7F4D7741971}" destId="{6D9486FE-C2BB-46B6-B56C-7B3E66CCB781}" srcOrd="0" destOrd="0" presId="urn:microsoft.com/office/officeart/2005/8/layout/chevron2"/>
    <dgm:cxn modelId="{D4ECB791-8C2C-48DB-8EE1-A5218A3822EA}" type="presParOf" srcId="{6D9486FE-C2BB-46B6-B56C-7B3E66CCB781}" destId="{3D350B95-52AD-40C3-90F1-FD19E60AEEA4}" srcOrd="0" destOrd="0" presId="urn:microsoft.com/office/officeart/2005/8/layout/chevron2"/>
    <dgm:cxn modelId="{3878751C-6D92-43F6-9788-191473A80A9F}" type="presParOf" srcId="{6D9486FE-C2BB-46B6-B56C-7B3E66CCB781}" destId="{99F71C25-32F9-4E00-9D39-BD9D97C2CABE}" srcOrd="1" destOrd="0" presId="urn:microsoft.com/office/officeart/2005/8/layout/chevron2"/>
    <dgm:cxn modelId="{4C4C8DAC-9EEB-4698-86BC-17DC08E12FE7}" type="presParOf" srcId="{900CF2D1-E670-4DA6-AFB9-C7F4D7741971}" destId="{19EB4111-8B64-4115-B243-F06F1273A5F4}" srcOrd="1" destOrd="0" presId="urn:microsoft.com/office/officeart/2005/8/layout/chevron2"/>
    <dgm:cxn modelId="{2AE7E516-9A59-4E85-90C0-D669E40BC08D}" type="presParOf" srcId="{900CF2D1-E670-4DA6-AFB9-C7F4D7741971}" destId="{0B0A3D7B-9E4F-457F-8EC8-F62D22BBCCD9}" srcOrd="2" destOrd="0" presId="urn:microsoft.com/office/officeart/2005/8/layout/chevron2"/>
    <dgm:cxn modelId="{A09DAD32-9F0A-4DF7-9AC9-E60A72D5DB92}" type="presParOf" srcId="{0B0A3D7B-9E4F-457F-8EC8-F62D22BBCCD9}" destId="{38F5EC55-A4E0-4FCC-A9FE-C0C7966173EE}" srcOrd="0" destOrd="0" presId="urn:microsoft.com/office/officeart/2005/8/layout/chevron2"/>
    <dgm:cxn modelId="{F2DF1306-55F1-47B3-B268-843D5C2FD926}" type="presParOf" srcId="{0B0A3D7B-9E4F-457F-8EC8-F62D22BBCCD9}" destId="{24BF282E-FE24-4A6E-B84C-09E73A5A0501}" srcOrd="1" destOrd="0" presId="urn:microsoft.com/office/officeart/2005/8/layout/chevron2"/>
    <dgm:cxn modelId="{9875D6DA-7012-4E05-8514-6F5051509C70}" type="presParOf" srcId="{900CF2D1-E670-4DA6-AFB9-C7F4D7741971}" destId="{1E216A00-6BEB-4853-B7D1-6701B46AF331}" srcOrd="3" destOrd="0" presId="urn:microsoft.com/office/officeart/2005/8/layout/chevron2"/>
    <dgm:cxn modelId="{EA47668D-93F0-4C72-9D62-EFA147EE44A8}" type="presParOf" srcId="{900CF2D1-E670-4DA6-AFB9-C7F4D7741971}" destId="{5BE0C78C-C499-4E39-9BC7-B6CACC185201}" srcOrd="4" destOrd="0" presId="urn:microsoft.com/office/officeart/2005/8/layout/chevron2"/>
    <dgm:cxn modelId="{E4EDB4A9-7634-4CBE-BE1E-A26C861C9606}" type="presParOf" srcId="{5BE0C78C-C499-4E39-9BC7-B6CACC185201}" destId="{C4393F02-1019-4C65-8246-F19023E32D6A}" srcOrd="0" destOrd="0" presId="urn:microsoft.com/office/officeart/2005/8/layout/chevron2"/>
    <dgm:cxn modelId="{304F5AA9-16B9-4846-A936-0830BCED6ACA}" type="presParOf" srcId="{5BE0C78C-C499-4E39-9BC7-B6CACC185201}" destId="{C43F17C7-10D3-40B9-A4A3-A6FF4D8B88E7}" srcOrd="1" destOrd="0" presId="urn:microsoft.com/office/officeart/2005/8/layout/chevron2"/>
    <dgm:cxn modelId="{B6D51EB3-661F-4D1F-B58C-6DB8FE3DEE52}" type="presParOf" srcId="{900CF2D1-E670-4DA6-AFB9-C7F4D7741971}" destId="{E4E3FA87-F3F1-45A9-9790-3463785973AD}" srcOrd="5" destOrd="0" presId="urn:microsoft.com/office/officeart/2005/8/layout/chevron2"/>
    <dgm:cxn modelId="{90259E65-2C01-4D2B-9C7B-5A4C58F41A91}" type="presParOf" srcId="{900CF2D1-E670-4DA6-AFB9-C7F4D7741971}" destId="{78F4FA37-31AD-4806-BEF9-9F6B1F04BCFB}" srcOrd="6" destOrd="0" presId="urn:microsoft.com/office/officeart/2005/8/layout/chevron2"/>
    <dgm:cxn modelId="{C16635F6-C7B4-4376-B8ED-C33AA7591C2C}" type="presParOf" srcId="{78F4FA37-31AD-4806-BEF9-9F6B1F04BCFB}" destId="{3E99850A-8B19-4955-86EF-15D415A6CD91}" srcOrd="0" destOrd="0" presId="urn:microsoft.com/office/officeart/2005/8/layout/chevron2"/>
    <dgm:cxn modelId="{94FB0C7E-6B2E-4C25-A698-14A09BDF687A}" type="presParOf" srcId="{78F4FA37-31AD-4806-BEF9-9F6B1F04BCFB}" destId="{A846B7BA-9417-44B0-8059-55591EA1BD51}" srcOrd="1" destOrd="0" presId="urn:microsoft.com/office/officeart/2005/8/layout/chevron2"/>
    <dgm:cxn modelId="{C55C8D51-C8F7-4948-B46A-FD696D85ADB9}" type="presParOf" srcId="{900CF2D1-E670-4DA6-AFB9-C7F4D7741971}" destId="{965C1541-BFB5-4C39-B772-3A25D6A4AA94}" srcOrd="7" destOrd="0" presId="urn:microsoft.com/office/officeart/2005/8/layout/chevron2"/>
    <dgm:cxn modelId="{32CC10F5-2D38-4407-8DE9-A533288DE904}" type="presParOf" srcId="{900CF2D1-E670-4DA6-AFB9-C7F4D7741971}" destId="{61B06E9F-D5B8-40ED-9A2E-B265237C76FA}" srcOrd="8" destOrd="0" presId="urn:microsoft.com/office/officeart/2005/8/layout/chevron2"/>
    <dgm:cxn modelId="{DEBAF5A3-578C-4563-9925-752909980C5F}" type="presParOf" srcId="{61B06E9F-D5B8-40ED-9A2E-B265237C76FA}" destId="{B87AA75B-28D9-417B-B461-E7A4877F5403}" srcOrd="0" destOrd="0" presId="urn:microsoft.com/office/officeart/2005/8/layout/chevron2"/>
    <dgm:cxn modelId="{84F50F29-AAD5-457E-B167-164188DAF019}" type="presParOf" srcId="{61B06E9F-D5B8-40ED-9A2E-B265237C76FA}" destId="{C7FD1415-8EF5-4EC1-93A2-70AFF654AF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C7D69B-06E7-43D1-AEDB-7620D4FEC4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A32EBB-2552-4F4D-8677-9C86A6F71820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ПК 2.1 </a:t>
          </a:r>
          <a:endParaRPr lang="ru-RU" dirty="0"/>
        </a:p>
      </dgm:t>
    </dgm:pt>
    <dgm:pt modelId="{298F3C2C-FC25-455A-B375-93373E9F7138}" type="parTrans" cxnId="{7654CD9A-5D73-4F60-9098-B113BC3B4E20}">
      <dgm:prSet/>
      <dgm:spPr/>
      <dgm:t>
        <a:bodyPr/>
        <a:lstStyle/>
        <a:p>
          <a:endParaRPr lang="ru-RU"/>
        </a:p>
      </dgm:t>
    </dgm:pt>
    <dgm:pt modelId="{CCB83BC1-235D-401C-9CF3-AEF7D8BCEDD5}" type="sibTrans" cxnId="{7654CD9A-5D73-4F60-9098-B113BC3B4E20}">
      <dgm:prSet/>
      <dgm:spPr/>
      <dgm:t>
        <a:bodyPr/>
        <a:lstStyle/>
        <a:p>
          <a:endParaRPr lang="ru-RU"/>
        </a:p>
      </dgm:t>
    </dgm:pt>
    <dgm:pt modelId="{371C3F17-30EE-4A3C-9546-A4FA1832419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6">
                  <a:lumMod val="50000"/>
                </a:schemeClr>
              </a:solidFill>
            </a:rPr>
            <a:t>Организовывать и выполнять работы по эксплуатации, обслуживанию и ремонту бытовой техники</a:t>
          </a:r>
          <a:endParaRPr lang="ru-RU" sz="2400" dirty="0"/>
        </a:p>
      </dgm:t>
    </dgm:pt>
    <dgm:pt modelId="{A776541E-264F-41E5-BE8D-C4E18D030E7E}" type="parTrans" cxnId="{5784BA4A-4D5F-4A87-A90D-662A4849C07D}">
      <dgm:prSet/>
      <dgm:spPr/>
      <dgm:t>
        <a:bodyPr/>
        <a:lstStyle/>
        <a:p>
          <a:endParaRPr lang="ru-RU"/>
        </a:p>
      </dgm:t>
    </dgm:pt>
    <dgm:pt modelId="{C554197A-26A7-426B-B4B0-4D57013AE616}" type="sibTrans" cxnId="{5784BA4A-4D5F-4A87-A90D-662A4849C07D}">
      <dgm:prSet/>
      <dgm:spPr/>
      <dgm:t>
        <a:bodyPr/>
        <a:lstStyle/>
        <a:p>
          <a:endParaRPr lang="ru-RU"/>
        </a:p>
      </dgm:t>
    </dgm:pt>
    <dgm:pt modelId="{5B208AF7-BF72-4350-9BB1-CFF66C792B6F}">
      <dgm:prSet phldrT="[Текст]" phldr="1"/>
      <dgm:spPr/>
      <dgm:t>
        <a:bodyPr/>
        <a:lstStyle/>
        <a:p>
          <a:endParaRPr lang="ru-RU" sz="1900" dirty="0"/>
        </a:p>
      </dgm:t>
    </dgm:pt>
    <dgm:pt modelId="{8129B792-6E06-4498-A89A-CDF42FEB051E}" type="parTrans" cxnId="{25719B99-3C60-487D-86BB-186176CF60EC}">
      <dgm:prSet/>
      <dgm:spPr/>
      <dgm:t>
        <a:bodyPr/>
        <a:lstStyle/>
        <a:p>
          <a:endParaRPr lang="ru-RU"/>
        </a:p>
      </dgm:t>
    </dgm:pt>
    <dgm:pt modelId="{2EBB4D0D-363A-44B1-85E1-26FD1FED32FA}" type="sibTrans" cxnId="{25719B99-3C60-487D-86BB-186176CF60EC}">
      <dgm:prSet/>
      <dgm:spPr/>
      <dgm:t>
        <a:bodyPr/>
        <a:lstStyle/>
        <a:p>
          <a:endParaRPr lang="ru-RU"/>
        </a:p>
      </dgm:t>
    </dgm:pt>
    <dgm:pt modelId="{FB6DA7C2-34C5-43BD-B715-C3F66A972192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ПК 2.2 </a:t>
          </a:r>
          <a:endParaRPr lang="ru-RU" dirty="0"/>
        </a:p>
      </dgm:t>
    </dgm:pt>
    <dgm:pt modelId="{1122DF8A-B58C-4BC8-B9F5-CC4DF03DD4A8}" type="parTrans" cxnId="{7D30D682-6C26-4128-8DE3-7C916EA65B1A}">
      <dgm:prSet/>
      <dgm:spPr/>
      <dgm:t>
        <a:bodyPr/>
        <a:lstStyle/>
        <a:p>
          <a:endParaRPr lang="ru-RU"/>
        </a:p>
      </dgm:t>
    </dgm:pt>
    <dgm:pt modelId="{61F1CE8C-8056-4CA6-B2D0-E6890279D328}" type="sibTrans" cxnId="{7D30D682-6C26-4128-8DE3-7C916EA65B1A}">
      <dgm:prSet/>
      <dgm:spPr/>
      <dgm:t>
        <a:bodyPr/>
        <a:lstStyle/>
        <a:p>
          <a:endParaRPr lang="ru-RU"/>
        </a:p>
      </dgm:t>
    </dgm:pt>
    <dgm:pt modelId="{901C3F5D-6F46-42D5-AA98-204DFE096C9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6">
                  <a:lumMod val="50000"/>
                </a:schemeClr>
              </a:solidFill>
            </a:rPr>
            <a:t>Осуществлять диагностику и контроль технического состояния бытовой техники</a:t>
          </a:r>
          <a:endParaRPr lang="ru-RU" sz="2400" dirty="0"/>
        </a:p>
      </dgm:t>
    </dgm:pt>
    <dgm:pt modelId="{D7A24994-275A-4726-9FAE-C42CE3DAEC72}" type="parTrans" cxnId="{1E77632C-4B11-4EB7-A221-92A4A495EF91}">
      <dgm:prSet/>
      <dgm:spPr/>
      <dgm:t>
        <a:bodyPr/>
        <a:lstStyle/>
        <a:p>
          <a:endParaRPr lang="ru-RU"/>
        </a:p>
      </dgm:t>
    </dgm:pt>
    <dgm:pt modelId="{C2F14880-4FE4-4FF1-9018-FBA7B3AA3992}" type="sibTrans" cxnId="{1E77632C-4B11-4EB7-A221-92A4A495EF91}">
      <dgm:prSet/>
      <dgm:spPr/>
      <dgm:t>
        <a:bodyPr/>
        <a:lstStyle/>
        <a:p>
          <a:endParaRPr lang="ru-RU"/>
        </a:p>
      </dgm:t>
    </dgm:pt>
    <dgm:pt modelId="{7DC440B7-0F29-4069-BA6F-5A4615CBB02E}">
      <dgm:prSet phldrT="[Текст]" phldr="1"/>
      <dgm:spPr/>
      <dgm:t>
        <a:bodyPr/>
        <a:lstStyle/>
        <a:p>
          <a:endParaRPr lang="ru-RU" sz="1900"/>
        </a:p>
      </dgm:t>
    </dgm:pt>
    <dgm:pt modelId="{D6A43FCD-6D5C-4CE6-AD04-05C2E0D24C3E}" type="parTrans" cxnId="{70784871-82B0-458C-887A-9C28CE2A24CF}">
      <dgm:prSet/>
      <dgm:spPr/>
      <dgm:t>
        <a:bodyPr/>
        <a:lstStyle/>
        <a:p>
          <a:endParaRPr lang="ru-RU"/>
        </a:p>
      </dgm:t>
    </dgm:pt>
    <dgm:pt modelId="{0536C7A9-FB11-46D9-B2CF-14574862999A}" type="sibTrans" cxnId="{70784871-82B0-458C-887A-9C28CE2A24CF}">
      <dgm:prSet/>
      <dgm:spPr/>
      <dgm:t>
        <a:bodyPr/>
        <a:lstStyle/>
        <a:p>
          <a:endParaRPr lang="ru-RU"/>
        </a:p>
      </dgm:t>
    </dgm:pt>
    <dgm:pt modelId="{7C36214B-C062-4923-B2C3-7371D0E73D8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ПК 2.3 </a:t>
          </a:r>
          <a:endParaRPr lang="ru-RU" dirty="0"/>
        </a:p>
      </dgm:t>
    </dgm:pt>
    <dgm:pt modelId="{5BC696B7-A600-4994-B848-9CC14C3F9311}" type="parTrans" cxnId="{EFA7DD46-400B-4AE4-A135-657839B4A9C4}">
      <dgm:prSet/>
      <dgm:spPr/>
      <dgm:t>
        <a:bodyPr/>
        <a:lstStyle/>
        <a:p>
          <a:endParaRPr lang="ru-RU"/>
        </a:p>
      </dgm:t>
    </dgm:pt>
    <dgm:pt modelId="{06AA898A-6CCF-421A-8E39-9645493DAC2C}" type="sibTrans" cxnId="{EFA7DD46-400B-4AE4-A135-657839B4A9C4}">
      <dgm:prSet/>
      <dgm:spPr/>
      <dgm:t>
        <a:bodyPr/>
        <a:lstStyle/>
        <a:p>
          <a:endParaRPr lang="ru-RU"/>
        </a:p>
      </dgm:t>
    </dgm:pt>
    <dgm:pt modelId="{001EC557-57D7-4789-B391-4F4E0530E81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6">
                  <a:lumMod val="50000"/>
                </a:schemeClr>
              </a:solidFill>
            </a:rPr>
            <a:t>Прогнозировать отказы, определять ресурсы, обнаруживать дефекты электробытовой техники</a:t>
          </a:r>
          <a:endParaRPr lang="ru-RU" sz="2400" dirty="0"/>
        </a:p>
      </dgm:t>
    </dgm:pt>
    <dgm:pt modelId="{ECCC50CB-2144-42C7-BC7C-B53E6D8A4327}" type="parTrans" cxnId="{861EBD70-70D5-475D-98F0-DE28EC884158}">
      <dgm:prSet/>
      <dgm:spPr/>
      <dgm:t>
        <a:bodyPr/>
        <a:lstStyle/>
        <a:p>
          <a:endParaRPr lang="ru-RU"/>
        </a:p>
      </dgm:t>
    </dgm:pt>
    <dgm:pt modelId="{FEB70712-4339-4634-899A-7AD62B148E74}" type="sibTrans" cxnId="{861EBD70-70D5-475D-98F0-DE28EC884158}">
      <dgm:prSet/>
      <dgm:spPr/>
      <dgm:t>
        <a:bodyPr/>
        <a:lstStyle/>
        <a:p>
          <a:endParaRPr lang="ru-RU"/>
        </a:p>
      </dgm:t>
    </dgm:pt>
    <dgm:pt modelId="{DC7CB14D-16D5-40B1-B2C6-1286B4F80C0C}">
      <dgm:prSet phldrT="[Текст]" phldr="1"/>
      <dgm:spPr/>
      <dgm:t>
        <a:bodyPr/>
        <a:lstStyle/>
        <a:p>
          <a:endParaRPr lang="ru-RU" sz="1900"/>
        </a:p>
      </dgm:t>
    </dgm:pt>
    <dgm:pt modelId="{34CDF377-FE1E-4BBF-B596-52BE5A71C70A}" type="parTrans" cxnId="{DCCEFB09-D13D-40ED-990C-A6FD5C1B20C7}">
      <dgm:prSet/>
      <dgm:spPr/>
      <dgm:t>
        <a:bodyPr/>
        <a:lstStyle/>
        <a:p>
          <a:endParaRPr lang="ru-RU"/>
        </a:p>
      </dgm:t>
    </dgm:pt>
    <dgm:pt modelId="{33A6594D-76CC-4E5E-B729-E686ADBBCF1C}" type="sibTrans" cxnId="{DCCEFB09-D13D-40ED-990C-A6FD5C1B20C7}">
      <dgm:prSet/>
      <dgm:spPr/>
      <dgm:t>
        <a:bodyPr/>
        <a:lstStyle/>
        <a:p>
          <a:endParaRPr lang="ru-RU"/>
        </a:p>
      </dgm:t>
    </dgm:pt>
    <dgm:pt modelId="{958C6577-2C39-4555-AAF4-AAE715FBB994}">
      <dgm:prSet phldrT="[Текст]" custT="1"/>
      <dgm:spPr/>
      <dgm:t>
        <a:bodyPr/>
        <a:lstStyle/>
        <a:p>
          <a:endParaRPr lang="ru-RU" sz="2400" dirty="0"/>
        </a:p>
      </dgm:t>
    </dgm:pt>
    <dgm:pt modelId="{B0EC0834-3874-4915-B250-5206C7CC72F1}" type="parTrans" cxnId="{CC41FE7C-A2C7-49EB-BEDC-4DBC20B4861F}">
      <dgm:prSet/>
      <dgm:spPr/>
      <dgm:t>
        <a:bodyPr/>
        <a:lstStyle/>
        <a:p>
          <a:endParaRPr lang="ru-RU"/>
        </a:p>
      </dgm:t>
    </dgm:pt>
    <dgm:pt modelId="{1C39AC1B-9CEC-40B7-97E4-2AC9D9AA1A8D}" type="sibTrans" cxnId="{CC41FE7C-A2C7-49EB-BEDC-4DBC20B4861F}">
      <dgm:prSet/>
      <dgm:spPr/>
      <dgm:t>
        <a:bodyPr/>
        <a:lstStyle/>
        <a:p>
          <a:endParaRPr lang="ru-RU"/>
        </a:p>
      </dgm:t>
    </dgm:pt>
    <dgm:pt modelId="{99D84492-9910-4000-B49F-356CC6211C48}">
      <dgm:prSet phldrT="[Текст]" custT="1"/>
      <dgm:spPr/>
      <dgm:t>
        <a:bodyPr/>
        <a:lstStyle/>
        <a:p>
          <a:endParaRPr lang="ru-RU" sz="2400" dirty="0"/>
        </a:p>
      </dgm:t>
    </dgm:pt>
    <dgm:pt modelId="{3BE8A7C9-FCDF-4B62-BF4D-B4AF2FE17434}" type="parTrans" cxnId="{68467F57-5267-4635-B48F-8A416FB195E7}">
      <dgm:prSet/>
      <dgm:spPr/>
      <dgm:t>
        <a:bodyPr/>
        <a:lstStyle/>
        <a:p>
          <a:endParaRPr lang="ru-RU"/>
        </a:p>
      </dgm:t>
    </dgm:pt>
    <dgm:pt modelId="{F7C834CA-5C31-4548-8743-8722C955C24D}" type="sibTrans" cxnId="{68467F57-5267-4635-B48F-8A416FB195E7}">
      <dgm:prSet/>
      <dgm:spPr/>
      <dgm:t>
        <a:bodyPr/>
        <a:lstStyle/>
        <a:p>
          <a:endParaRPr lang="ru-RU"/>
        </a:p>
      </dgm:t>
    </dgm:pt>
    <dgm:pt modelId="{57B075B8-4FBA-411E-AEA0-586F4681296E}">
      <dgm:prSet phldrT="[Текст]" custT="1"/>
      <dgm:spPr/>
      <dgm:t>
        <a:bodyPr/>
        <a:lstStyle/>
        <a:p>
          <a:endParaRPr lang="ru-RU" sz="2400" dirty="0"/>
        </a:p>
      </dgm:t>
    </dgm:pt>
    <dgm:pt modelId="{38B9FB75-F522-4082-84D2-488E05A3BACF}" type="parTrans" cxnId="{E5048013-335E-44A8-B237-7A9DEE5FC1C3}">
      <dgm:prSet/>
      <dgm:spPr/>
      <dgm:t>
        <a:bodyPr/>
        <a:lstStyle/>
        <a:p>
          <a:endParaRPr lang="ru-RU"/>
        </a:p>
      </dgm:t>
    </dgm:pt>
    <dgm:pt modelId="{4E4A337F-2DF2-493E-85F3-DF1BDE13899E}" type="sibTrans" cxnId="{E5048013-335E-44A8-B237-7A9DEE5FC1C3}">
      <dgm:prSet/>
      <dgm:spPr/>
      <dgm:t>
        <a:bodyPr/>
        <a:lstStyle/>
        <a:p>
          <a:endParaRPr lang="ru-RU"/>
        </a:p>
      </dgm:t>
    </dgm:pt>
    <dgm:pt modelId="{98E82E72-D77F-4EB0-AF42-65FCACE5F6C9}" type="pres">
      <dgm:prSet presAssocID="{8CC7D69B-06E7-43D1-AEDB-7620D4FEC4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EDA4B-D5FB-4083-AA06-643172F131CC}" type="pres">
      <dgm:prSet presAssocID="{54A32EBB-2552-4F4D-8677-9C86A6F71820}" presName="linNode" presStyleCnt="0"/>
      <dgm:spPr/>
    </dgm:pt>
    <dgm:pt modelId="{D7D69F59-0A2A-41CA-9250-D79CBD6B17C7}" type="pres">
      <dgm:prSet presAssocID="{54A32EBB-2552-4F4D-8677-9C86A6F7182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C2455-DE95-4135-9794-84F676F6E545}" type="pres">
      <dgm:prSet presAssocID="{54A32EBB-2552-4F4D-8677-9C86A6F71820}" presName="descendantText" presStyleLbl="alignAccFollowNode1" presStyleIdx="0" presStyleCnt="3" custScaleX="186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5A70A-42BD-412A-9244-02EB2AEC8409}" type="pres">
      <dgm:prSet presAssocID="{CCB83BC1-235D-401C-9CF3-AEF7D8BCEDD5}" presName="sp" presStyleCnt="0"/>
      <dgm:spPr/>
    </dgm:pt>
    <dgm:pt modelId="{02894484-B762-4AB8-B14E-4C93E0E406F7}" type="pres">
      <dgm:prSet presAssocID="{FB6DA7C2-34C5-43BD-B715-C3F66A972192}" presName="linNode" presStyleCnt="0"/>
      <dgm:spPr/>
    </dgm:pt>
    <dgm:pt modelId="{F95BA136-4889-4D23-8989-E6BD1B207EA5}" type="pres">
      <dgm:prSet presAssocID="{FB6DA7C2-34C5-43BD-B715-C3F66A972192}" presName="parentText" presStyleLbl="node1" presStyleIdx="1" presStyleCnt="3" custScaleX="911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05E30-1FEC-4A5C-8677-2E590117A19A}" type="pres">
      <dgm:prSet presAssocID="{FB6DA7C2-34C5-43BD-B715-C3F66A972192}" presName="descendantText" presStyleLbl="alignAccFollowNode1" presStyleIdx="1" presStyleCnt="3" custScaleX="169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1A37F-55F8-4700-843A-34402D31F9A4}" type="pres">
      <dgm:prSet presAssocID="{61F1CE8C-8056-4CA6-B2D0-E6890279D328}" presName="sp" presStyleCnt="0"/>
      <dgm:spPr/>
    </dgm:pt>
    <dgm:pt modelId="{C86D02A4-E78B-46DE-8D9A-AB6B2D1F16A2}" type="pres">
      <dgm:prSet presAssocID="{7C36214B-C062-4923-B2C3-7371D0E73D8A}" presName="linNode" presStyleCnt="0"/>
      <dgm:spPr/>
    </dgm:pt>
    <dgm:pt modelId="{D714F74D-94F7-45B7-AD75-CDD9749203C3}" type="pres">
      <dgm:prSet presAssocID="{7C36214B-C062-4923-B2C3-7371D0E73D8A}" presName="parentText" presStyleLbl="node1" presStyleIdx="2" presStyleCnt="3" custScaleX="1042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C747B-150F-4C89-A968-664EE1F3959D}" type="pres">
      <dgm:prSet presAssocID="{7C36214B-C062-4923-B2C3-7371D0E73D8A}" presName="descendantText" presStyleLbl="alignAccFollowNode1" presStyleIdx="2" presStyleCnt="3" custScaleX="194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7F04C-3D98-4272-B514-881DE9431C93}" type="presOf" srcId="{54A32EBB-2552-4F4D-8677-9C86A6F71820}" destId="{D7D69F59-0A2A-41CA-9250-D79CBD6B17C7}" srcOrd="0" destOrd="0" presId="urn:microsoft.com/office/officeart/2005/8/layout/vList5"/>
    <dgm:cxn modelId="{E515FC00-04AD-4E5C-880D-CD70779E38C2}" type="presOf" srcId="{958C6577-2C39-4555-AAF4-AAE715FBB994}" destId="{A99C2455-DE95-4135-9794-84F676F6E545}" srcOrd="0" destOrd="0" presId="urn:microsoft.com/office/officeart/2005/8/layout/vList5"/>
    <dgm:cxn modelId="{5784BA4A-4D5F-4A87-A90D-662A4849C07D}" srcId="{54A32EBB-2552-4F4D-8677-9C86A6F71820}" destId="{371C3F17-30EE-4A3C-9546-A4FA1832419F}" srcOrd="1" destOrd="0" parTransId="{A776541E-264F-41E5-BE8D-C4E18D030E7E}" sibTransId="{C554197A-26A7-426B-B4B0-4D57013AE616}"/>
    <dgm:cxn modelId="{CC41FE7C-A2C7-49EB-BEDC-4DBC20B4861F}" srcId="{54A32EBB-2552-4F4D-8677-9C86A6F71820}" destId="{958C6577-2C39-4555-AAF4-AAE715FBB994}" srcOrd="0" destOrd="0" parTransId="{B0EC0834-3874-4915-B250-5206C7CC72F1}" sibTransId="{1C39AC1B-9CEC-40B7-97E4-2AC9D9AA1A8D}"/>
    <dgm:cxn modelId="{275AE5E3-9883-4A9F-9980-363130F4F4E9}" type="presOf" srcId="{001EC557-57D7-4789-B391-4F4E0530E81D}" destId="{D0DC747B-150F-4C89-A968-664EE1F3959D}" srcOrd="0" destOrd="1" presId="urn:microsoft.com/office/officeart/2005/8/layout/vList5"/>
    <dgm:cxn modelId="{271542E5-1C7B-4871-9522-9CDBA7FA3E73}" type="presOf" srcId="{8CC7D69B-06E7-43D1-AEDB-7620D4FEC48D}" destId="{98E82E72-D77F-4EB0-AF42-65FCACE5F6C9}" srcOrd="0" destOrd="0" presId="urn:microsoft.com/office/officeart/2005/8/layout/vList5"/>
    <dgm:cxn modelId="{1E77632C-4B11-4EB7-A221-92A4A495EF91}" srcId="{FB6DA7C2-34C5-43BD-B715-C3F66A972192}" destId="{901C3F5D-6F46-42D5-AA98-204DFE096C96}" srcOrd="1" destOrd="0" parTransId="{D7A24994-275A-4726-9FAE-C42CE3DAEC72}" sibTransId="{C2F14880-4FE4-4FF1-9018-FBA7B3AA3992}"/>
    <dgm:cxn modelId="{EFA7DD46-400B-4AE4-A135-657839B4A9C4}" srcId="{8CC7D69B-06E7-43D1-AEDB-7620D4FEC48D}" destId="{7C36214B-C062-4923-B2C3-7371D0E73D8A}" srcOrd="2" destOrd="0" parTransId="{5BC696B7-A600-4994-B848-9CC14C3F9311}" sibTransId="{06AA898A-6CCF-421A-8E39-9645493DAC2C}"/>
    <dgm:cxn modelId="{F8B10D3F-C155-47ED-9FB0-4846A9177045}" type="presOf" srcId="{FB6DA7C2-34C5-43BD-B715-C3F66A972192}" destId="{F95BA136-4889-4D23-8989-E6BD1B207EA5}" srcOrd="0" destOrd="0" presId="urn:microsoft.com/office/officeart/2005/8/layout/vList5"/>
    <dgm:cxn modelId="{7D30D682-6C26-4128-8DE3-7C916EA65B1A}" srcId="{8CC7D69B-06E7-43D1-AEDB-7620D4FEC48D}" destId="{FB6DA7C2-34C5-43BD-B715-C3F66A972192}" srcOrd="1" destOrd="0" parTransId="{1122DF8A-B58C-4BC8-B9F5-CC4DF03DD4A8}" sibTransId="{61F1CE8C-8056-4CA6-B2D0-E6890279D328}"/>
    <dgm:cxn modelId="{861EBD70-70D5-475D-98F0-DE28EC884158}" srcId="{7C36214B-C062-4923-B2C3-7371D0E73D8A}" destId="{001EC557-57D7-4789-B391-4F4E0530E81D}" srcOrd="1" destOrd="0" parTransId="{ECCC50CB-2144-42C7-BC7C-B53E6D8A4327}" sibTransId="{FEB70712-4339-4634-899A-7AD62B148E74}"/>
    <dgm:cxn modelId="{9CE57F52-D6ED-457E-943B-74DB77C53BA1}" type="presOf" srcId="{7DC440B7-0F29-4069-BA6F-5A4615CBB02E}" destId="{F2605E30-1FEC-4A5C-8677-2E590117A19A}" srcOrd="0" destOrd="2" presId="urn:microsoft.com/office/officeart/2005/8/layout/vList5"/>
    <dgm:cxn modelId="{A2CF61BF-8C83-4199-B89E-CD788E7632D1}" type="presOf" srcId="{7C36214B-C062-4923-B2C3-7371D0E73D8A}" destId="{D714F74D-94F7-45B7-AD75-CDD9749203C3}" srcOrd="0" destOrd="0" presId="urn:microsoft.com/office/officeart/2005/8/layout/vList5"/>
    <dgm:cxn modelId="{68467F57-5267-4635-B48F-8A416FB195E7}" srcId="{FB6DA7C2-34C5-43BD-B715-C3F66A972192}" destId="{99D84492-9910-4000-B49F-356CC6211C48}" srcOrd="0" destOrd="0" parTransId="{3BE8A7C9-FCDF-4B62-BF4D-B4AF2FE17434}" sibTransId="{F7C834CA-5C31-4548-8743-8722C955C24D}"/>
    <dgm:cxn modelId="{D37AD238-2B30-4B07-AE9E-3A4A77B432CD}" type="presOf" srcId="{5B208AF7-BF72-4350-9BB1-CFF66C792B6F}" destId="{A99C2455-DE95-4135-9794-84F676F6E545}" srcOrd="0" destOrd="2" presId="urn:microsoft.com/office/officeart/2005/8/layout/vList5"/>
    <dgm:cxn modelId="{A04BD0B8-E3A8-43B0-93E7-1AA6C05D6683}" type="presOf" srcId="{901C3F5D-6F46-42D5-AA98-204DFE096C96}" destId="{F2605E30-1FEC-4A5C-8677-2E590117A19A}" srcOrd="0" destOrd="1" presId="urn:microsoft.com/office/officeart/2005/8/layout/vList5"/>
    <dgm:cxn modelId="{25719B99-3C60-487D-86BB-186176CF60EC}" srcId="{54A32EBB-2552-4F4D-8677-9C86A6F71820}" destId="{5B208AF7-BF72-4350-9BB1-CFF66C792B6F}" srcOrd="2" destOrd="0" parTransId="{8129B792-6E06-4498-A89A-CDF42FEB051E}" sibTransId="{2EBB4D0D-363A-44B1-85E1-26FD1FED32FA}"/>
    <dgm:cxn modelId="{5D5CDF3F-7B05-4694-BAFB-2C8A86FB636F}" type="presOf" srcId="{99D84492-9910-4000-B49F-356CC6211C48}" destId="{F2605E30-1FEC-4A5C-8677-2E590117A19A}" srcOrd="0" destOrd="0" presId="urn:microsoft.com/office/officeart/2005/8/layout/vList5"/>
    <dgm:cxn modelId="{7654CD9A-5D73-4F60-9098-B113BC3B4E20}" srcId="{8CC7D69B-06E7-43D1-AEDB-7620D4FEC48D}" destId="{54A32EBB-2552-4F4D-8677-9C86A6F71820}" srcOrd="0" destOrd="0" parTransId="{298F3C2C-FC25-455A-B375-93373E9F7138}" sibTransId="{CCB83BC1-235D-401C-9CF3-AEF7D8BCEDD5}"/>
    <dgm:cxn modelId="{5D120721-2716-4D9E-AD80-3A956AD0C89A}" type="presOf" srcId="{371C3F17-30EE-4A3C-9546-A4FA1832419F}" destId="{A99C2455-DE95-4135-9794-84F676F6E545}" srcOrd="0" destOrd="1" presId="urn:microsoft.com/office/officeart/2005/8/layout/vList5"/>
    <dgm:cxn modelId="{70784871-82B0-458C-887A-9C28CE2A24CF}" srcId="{FB6DA7C2-34C5-43BD-B715-C3F66A972192}" destId="{7DC440B7-0F29-4069-BA6F-5A4615CBB02E}" srcOrd="2" destOrd="0" parTransId="{D6A43FCD-6D5C-4CE6-AD04-05C2E0D24C3E}" sibTransId="{0536C7A9-FB11-46D9-B2CF-14574862999A}"/>
    <dgm:cxn modelId="{DCCEFB09-D13D-40ED-990C-A6FD5C1B20C7}" srcId="{7C36214B-C062-4923-B2C3-7371D0E73D8A}" destId="{DC7CB14D-16D5-40B1-B2C6-1286B4F80C0C}" srcOrd="2" destOrd="0" parTransId="{34CDF377-FE1E-4BBF-B596-52BE5A71C70A}" sibTransId="{33A6594D-76CC-4E5E-B729-E686ADBBCF1C}"/>
    <dgm:cxn modelId="{1967EB8E-407A-4021-9E9F-F4FAEF88F274}" type="presOf" srcId="{57B075B8-4FBA-411E-AEA0-586F4681296E}" destId="{D0DC747B-150F-4C89-A968-664EE1F3959D}" srcOrd="0" destOrd="0" presId="urn:microsoft.com/office/officeart/2005/8/layout/vList5"/>
    <dgm:cxn modelId="{E5048013-335E-44A8-B237-7A9DEE5FC1C3}" srcId="{7C36214B-C062-4923-B2C3-7371D0E73D8A}" destId="{57B075B8-4FBA-411E-AEA0-586F4681296E}" srcOrd="0" destOrd="0" parTransId="{38B9FB75-F522-4082-84D2-488E05A3BACF}" sibTransId="{4E4A337F-2DF2-493E-85F3-DF1BDE13899E}"/>
    <dgm:cxn modelId="{23A9E158-077B-4BE9-AC8D-CF458701AB40}" type="presOf" srcId="{DC7CB14D-16D5-40B1-B2C6-1286B4F80C0C}" destId="{D0DC747B-150F-4C89-A968-664EE1F3959D}" srcOrd="0" destOrd="2" presId="urn:microsoft.com/office/officeart/2005/8/layout/vList5"/>
    <dgm:cxn modelId="{F297677E-9ADA-474C-8915-313A1DE4D3CB}" type="presParOf" srcId="{98E82E72-D77F-4EB0-AF42-65FCACE5F6C9}" destId="{C05EDA4B-D5FB-4083-AA06-643172F131CC}" srcOrd="0" destOrd="0" presId="urn:microsoft.com/office/officeart/2005/8/layout/vList5"/>
    <dgm:cxn modelId="{DFD85E47-DCF6-490C-80B4-97C143CE3F33}" type="presParOf" srcId="{C05EDA4B-D5FB-4083-AA06-643172F131CC}" destId="{D7D69F59-0A2A-41CA-9250-D79CBD6B17C7}" srcOrd="0" destOrd="0" presId="urn:microsoft.com/office/officeart/2005/8/layout/vList5"/>
    <dgm:cxn modelId="{AB5AC590-33B5-44CD-AB4B-B0A7EFE5355E}" type="presParOf" srcId="{C05EDA4B-D5FB-4083-AA06-643172F131CC}" destId="{A99C2455-DE95-4135-9794-84F676F6E545}" srcOrd="1" destOrd="0" presId="urn:microsoft.com/office/officeart/2005/8/layout/vList5"/>
    <dgm:cxn modelId="{65986F95-4E33-468C-8B87-85ECE9AF61F2}" type="presParOf" srcId="{98E82E72-D77F-4EB0-AF42-65FCACE5F6C9}" destId="{A5C5A70A-42BD-412A-9244-02EB2AEC8409}" srcOrd="1" destOrd="0" presId="urn:microsoft.com/office/officeart/2005/8/layout/vList5"/>
    <dgm:cxn modelId="{283F6512-F75E-4989-B688-14691544BF28}" type="presParOf" srcId="{98E82E72-D77F-4EB0-AF42-65FCACE5F6C9}" destId="{02894484-B762-4AB8-B14E-4C93E0E406F7}" srcOrd="2" destOrd="0" presId="urn:microsoft.com/office/officeart/2005/8/layout/vList5"/>
    <dgm:cxn modelId="{204AF250-2F76-4674-B7BF-4C5FA102E7E2}" type="presParOf" srcId="{02894484-B762-4AB8-B14E-4C93E0E406F7}" destId="{F95BA136-4889-4D23-8989-E6BD1B207EA5}" srcOrd="0" destOrd="0" presId="urn:microsoft.com/office/officeart/2005/8/layout/vList5"/>
    <dgm:cxn modelId="{FD1C8566-C906-4F04-BF63-FE9286407774}" type="presParOf" srcId="{02894484-B762-4AB8-B14E-4C93E0E406F7}" destId="{F2605E30-1FEC-4A5C-8677-2E590117A19A}" srcOrd="1" destOrd="0" presId="urn:microsoft.com/office/officeart/2005/8/layout/vList5"/>
    <dgm:cxn modelId="{B29BACA3-BC07-4B5B-814D-0AA5B9A08571}" type="presParOf" srcId="{98E82E72-D77F-4EB0-AF42-65FCACE5F6C9}" destId="{21B1A37F-55F8-4700-843A-34402D31F9A4}" srcOrd="3" destOrd="0" presId="urn:microsoft.com/office/officeart/2005/8/layout/vList5"/>
    <dgm:cxn modelId="{DFDD06DE-3454-4E16-B32F-DB3BFE304A52}" type="presParOf" srcId="{98E82E72-D77F-4EB0-AF42-65FCACE5F6C9}" destId="{C86D02A4-E78B-46DE-8D9A-AB6B2D1F16A2}" srcOrd="4" destOrd="0" presId="urn:microsoft.com/office/officeart/2005/8/layout/vList5"/>
    <dgm:cxn modelId="{F676A633-338D-4A15-A7AD-C8B96CDAAB7F}" type="presParOf" srcId="{C86D02A4-E78B-46DE-8D9A-AB6B2D1F16A2}" destId="{D714F74D-94F7-45B7-AD75-CDD9749203C3}" srcOrd="0" destOrd="0" presId="urn:microsoft.com/office/officeart/2005/8/layout/vList5"/>
    <dgm:cxn modelId="{863AF1C5-6438-49E5-8E4E-6707635931D8}" type="presParOf" srcId="{C86D02A4-E78B-46DE-8D9A-AB6B2D1F16A2}" destId="{D0DC747B-150F-4C89-A968-664EE1F395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374CFA-C038-4061-B2C3-E00AF23BE68B}" type="doc">
      <dgm:prSet loTypeId="urn:microsoft.com/office/officeart/2005/8/layout/chevron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A974B46-2DA2-4EF7-907E-3103934951A2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0" dirty="0" smtClean="0"/>
            <a:t>Опыт</a:t>
          </a:r>
        </a:p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F42B55F7-50C5-4224-8E77-771B9FEF0C4B}" type="parTrans" cxnId="{A72EDCD6-6858-45BB-ABA3-FE2CDDB4001D}">
      <dgm:prSet/>
      <dgm:spPr/>
      <dgm:t>
        <a:bodyPr/>
        <a:lstStyle/>
        <a:p>
          <a:endParaRPr lang="ru-RU"/>
        </a:p>
      </dgm:t>
    </dgm:pt>
    <dgm:pt modelId="{FA9C3BC1-1202-45B2-A5CD-9447F141B6EC}" type="sibTrans" cxnId="{A72EDCD6-6858-45BB-ABA3-FE2CDDB4001D}">
      <dgm:prSet/>
      <dgm:spPr/>
      <dgm:t>
        <a:bodyPr/>
        <a:lstStyle/>
        <a:p>
          <a:endParaRPr lang="ru-RU"/>
        </a:p>
      </dgm:t>
    </dgm:pt>
    <dgm:pt modelId="{5A836C90-0FF6-42CB-B467-E89C10C4AD90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выполнения работ по техническому обслуживанию и ремонту бытовой техники;</a:t>
          </a:r>
          <a:endParaRPr lang="ru-RU" sz="1700" b="1" i="0" dirty="0">
            <a:solidFill>
              <a:schemeClr val="tx1"/>
            </a:solidFill>
          </a:endParaRPr>
        </a:p>
      </dgm:t>
    </dgm:pt>
    <dgm:pt modelId="{9E929A31-8A80-4FDA-BA37-5D04A6B613A4}" type="parTrans" cxnId="{04A103ED-0DD2-4B9B-810B-DE815E2844EC}">
      <dgm:prSet/>
      <dgm:spPr/>
      <dgm:t>
        <a:bodyPr/>
        <a:lstStyle/>
        <a:p>
          <a:endParaRPr lang="ru-RU"/>
        </a:p>
      </dgm:t>
    </dgm:pt>
    <dgm:pt modelId="{4AF34DD8-A325-4D96-973A-E6B574FE6692}" type="sibTrans" cxnId="{04A103ED-0DD2-4B9B-810B-DE815E2844EC}">
      <dgm:prSet/>
      <dgm:spPr/>
      <dgm:t>
        <a:bodyPr/>
        <a:lstStyle/>
        <a:p>
          <a:endParaRPr lang="ru-RU"/>
        </a:p>
      </dgm:t>
    </dgm:pt>
    <dgm:pt modelId="{3EAD5298-BAFA-4BA4-A589-ADD4DA1933F1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Умения</a:t>
          </a:r>
          <a:endParaRPr lang="ru-RU" sz="2800" b="1" dirty="0"/>
        </a:p>
      </dgm:t>
    </dgm:pt>
    <dgm:pt modelId="{9E732A30-2344-447D-B68D-5DB18ED17E21}" type="parTrans" cxnId="{8186D52B-AC8F-481C-A9DE-8709382870BD}">
      <dgm:prSet/>
      <dgm:spPr/>
      <dgm:t>
        <a:bodyPr/>
        <a:lstStyle/>
        <a:p>
          <a:endParaRPr lang="ru-RU"/>
        </a:p>
      </dgm:t>
    </dgm:pt>
    <dgm:pt modelId="{AB1CC58A-0B78-4EC9-BE9C-4814D299F1C2}" type="sibTrans" cxnId="{8186D52B-AC8F-481C-A9DE-8709382870BD}">
      <dgm:prSet/>
      <dgm:spPr/>
      <dgm:t>
        <a:bodyPr/>
        <a:lstStyle/>
        <a:p>
          <a:endParaRPr lang="ru-RU"/>
        </a:p>
      </dgm:t>
    </dgm:pt>
    <dgm:pt modelId="{699709F9-3F52-42B1-BDCF-7378CC2DE2A2}">
      <dgm:prSet phldrT="[Текст]" phldr="1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200" dirty="0">
            <a:solidFill>
              <a:schemeClr val="tx1"/>
            </a:solidFill>
          </a:endParaRPr>
        </a:p>
      </dgm:t>
    </dgm:pt>
    <dgm:pt modelId="{AB579EB8-7498-4FE2-B23F-DDBA9F359698}" type="parTrans" cxnId="{B621A4FD-4301-4AAB-96E0-FB796DF7071D}">
      <dgm:prSet/>
      <dgm:spPr/>
      <dgm:t>
        <a:bodyPr/>
        <a:lstStyle/>
        <a:p>
          <a:endParaRPr lang="ru-RU"/>
        </a:p>
      </dgm:t>
    </dgm:pt>
    <dgm:pt modelId="{E68EE3ED-93C3-4BBB-8D71-BB82642968D6}" type="sibTrans" cxnId="{B621A4FD-4301-4AAB-96E0-FB796DF7071D}">
      <dgm:prSet/>
      <dgm:spPr/>
      <dgm:t>
        <a:bodyPr/>
        <a:lstStyle/>
        <a:p>
          <a:endParaRPr lang="ru-RU"/>
        </a:p>
      </dgm:t>
    </dgm:pt>
    <dgm:pt modelId="{3DDF3872-0356-4EC5-97E6-4C2ECF856830}">
      <dgm:prSet phldrT="[Текст]" phldr="1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200" dirty="0">
            <a:solidFill>
              <a:schemeClr val="tx1"/>
            </a:solidFill>
          </a:endParaRPr>
        </a:p>
      </dgm:t>
    </dgm:pt>
    <dgm:pt modelId="{8D9761B5-0E34-46CF-9685-86C77B7D9CFA}" type="parTrans" cxnId="{92C537BF-60E0-446D-B73D-568D8EB78C8B}">
      <dgm:prSet/>
      <dgm:spPr/>
      <dgm:t>
        <a:bodyPr/>
        <a:lstStyle/>
        <a:p>
          <a:endParaRPr lang="ru-RU"/>
        </a:p>
      </dgm:t>
    </dgm:pt>
    <dgm:pt modelId="{9C0561BA-7568-411E-B83A-DDDE28F621C3}" type="sibTrans" cxnId="{92C537BF-60E0-446D-B73D-568D8EB78C8B}">
      <dgm:prSet/>
      <dgm:spPr/>
      <dgm:t>
        <a:bodyPr/>
        <a:lstStyle/>
        <a:p>
          <a:endParaRPr lang="ru-RU"/>
        </a:p>
      </dgm:t>
    </dgm:pt>
    <dgm:pt modelId="{334A19A7-CA65-453C-A67D-E1610C6B03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Знания</a:t>
          </a:r>
          <a:endParaRPr lang="ru-RU" sz="2800" b="1" dirty="0"/>
        </a:p>
      </dgm:t>
    </dgm:pt>
    <dgm:pt modelId="{F22A0220-4B14-4CF2-8B6B-2CCF081C075C}" type="parTrans" cxnId="{61971924-FC53-4B13-8AF3-9968B3B9C91D}">
      <dgm:prSet/>
      <dgm:spPr/>
      <dgm:t>
        <a:bodyPr/>
        <a:lstStyle/>
        <a:p>
          <a:endParaRPr lang="ru-RU"/>
        </a:p>
      </dgm:t>
    </dgm:pt>
    <dgm:pt modelId="{4E5F4367-447D-4E99-ABC5-831A6C0082FF}" type="sibTrans" cxnId="{61971924-FC53-4B13-8AF3-9968B3B9C91D}">
      <dgm:prSet/>
      <dgm:spPr/>
      <dgm:t>
        <a:bodyPr/>
        <a:lstStyle/>
        <a:p>
          <a:endParaRPr lang="ru-RU"/>
        </a:p>
      </dgm:t>
    </dgm:pt>
    <dgm:pt modelId="{906A7C06-1458-474E-9534-CBC2B2D107B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диагностики и контроля технического состояния бытовой техники</a:t>
          </a:r>
        </a:p>
      </dgm:t>
    </dgm:pt>
    <dgm:pt modelId="{CBB4A3F4-95DB-4EC0-A1E0-BD661BDDFA04}" type="parTrans" cxnId="{CA6A8B27-5663-447A-9B8E-75F427C22811}">
      <dgm:prSet/>
      <dgm:spPr/>
      <dgm:t>
        <a:bodyPr/>
        <a:lstStyle/>
        <a:p>
          <a:endParaRPr lang="ru-RU"/>
        </a:p>
      </dgm:t>
    </dgm:pt>
    <dgm:pt modelId="{068BC4E8-3BE2-4E3D-8AF7-7BF8D80A144D}" type="sibTrans" cxnId="{CA6A8B27-5663-447A-9B8E-75F427C22811}">
      <dgm:prSet/>
      <dgm:spPr/>
      <dgm:t>
        <a:bodyPr/>
        <a:lstStyle/>
        <a:p>
          <a:endParaRPr lang="ru-RU"/>
        </a:p>
      </dgm:t>
    </dgm:pt>
    <dgm:pt modelId="{FAB5CD47-AB92-4EE6-A17C-781F48AA7CE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организовывать обслуживание и ремонт бытовых машин и приборов;</a:t>
          </a:r>
        </a:p>
      </dgm:t>
    </dgm:pt>
    <dgm:pt modelId="{97D0C972-B418-4B83-9AB9-6353F3B1E3F6}" type="parTrans" cxnId="{0F310009-0B1B-4A73-BE47-B81F43EAC1D3}">
      <dgm:prSet/>
      <dgm:spPr/>
      <dgm:t>
        <a:bodyPr/>
        <a:lstStyle/>
        <a:p>
          <a:endParaRPr lang="ru-RU"/>
        </a:p>
      </dgm:t>
    </dgm:pt>
    <dgm:pt modelId="{D440FEA4-7EA7-4AE1-A7CF-E8131FBDB0A5}" type="sibTrans" cxnId="{0F310009-0B1B-4A73-BE47-B81F43EAC1D3}">
      <dgm:prSet/>
      <dgm:spPr/>
      <dgm:t>
        <a:bodyPr/>
        <a:lstStyle/>
        <a:p>
          <a:endParaRPr lang="ru-RU"/>
        </a:p>
      </dgm:t>
    </dgm:pt>
    <dgm:pt modelId="{F5736AFA-1D2B-4891-B1B2-A91ACC72E25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оценивать эффективность работы бытовых машин и приборов;</a:t>
          </a:r>
        </a:p>
      </dgm:t>
    </dgm:pt>
    <dgm:pt modelId="{BF01EBF3-6AA1-4ADB-9ED7-C3670EB6B20F}" type="parTrans" cxnId="{C935768E-82F4-43E6-952F-97D96BAE1762}">
      <dgm:prSet/>
      <dgm:spPr/>
      <dgm:t>
        <a:bodyPr/>
        <a:lstStyle/>
        <a:p>
          <a:endParaRPr lang="ru-RU"/>
        </a:p>
      </dgm:t>
    </dgm:pt>
    <dgm:pt modelId="{805FD183-0C35-4914-A90A-17108DBCCCDC}" type="sibTrans" cxnId="{C935768E-82F4-43E6-952F-97D96BAE1762}">
      <dgm:prSet/>
      <dgm:spPr/>
      <dgm:t>
        <a:bodyPr/>
        <a:lstStyle/>
        <a:p>
          <a:endParaRPr lang="ru-RU"/>
        </a:p>
      </dgm:t>
    </dgm:pt>
    <dgm:pt modelId="{20754ABA-B3BC-414B-818C-8A9F77E5E67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эффективно использовать материалы и оборудование;</a:t>
          </a:r>
        </a:p>
      </dgm:t>
    </dgm:pt>
    <dgm:pt modelId="{977FE54F-95F6-46A0-9A12-D824DE3E5DAF}" type="parTrans" cxnId="{5AA9D399-E8D8-4F2B-85E1-383FF770D95D}">
      <dgm:prSet/>
      <dgm:spPr/>
      <dgm:t>
        <a:bodyPr/>
        <a:lstStyle/>
        <a:p>
          <a:endParaRPr lang="ru-RU"/>
        </a:p>
      </dgm:t>
    </dgm:pt>
    <dgm:pt modelId="{E9F356AB-38EC-475F-9396-CCECDD553C37}" type="sibTrans" cxnId="{5AA9D399-E8D8-4F2B-85E1-383FF770D95D}">
      <dgm:prSet/>
      <dgm:spPr/>
      <dgm:t>
        <a:bodyPr/>
        <a:lstStyle/>
        <a:p>
          <a:endParaRPr lang="ru-RU"/>
        </a:p>
      </dgm:t>
    </dgm:pt>
    <dgm:pt modelId="{BD6439D9-7A0A-4291-93DE-E009D8AF2E1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пользоваться основным оборудованием, приспособлениями и инструментом для ремонта бытовых машин и приборов;</a:t>
          </a:r>
        </a:p>
      </dgm:t>
    </dgm:pt>
    <dgm:pt modelId="{1B327816-D538-4005-9402-1C9EBB790032}" type="parTrans" cxnId="{4F9B656D-B435-4D09-967A-71C6C96CC66C}">
      <dgm:prSet/>
      <dgm:spPr/>
      <dgm:t>
        <a:bodyPr/>
        <a:lstStyle/>
        <a:p>
          <a:endParaRPr lang="ru-RU"/>
        </a:p>
      </dgm:t>
    </dgm:pt>
    <dgm:pt modelId="{F6FAD5B3-B590-4997-9AA5-18B3EAFD9EA0}" type="sibTrans" cxnId="{4F9B656D-B435-4D09-967A-71C6C96CC66C}">
      <dgm:prSet/>
      <dgm:spPr/>
      <dgm:t>
        <a:bodyPr/>
        <a:lstStyle/>
        <a:p>
          <a:endParaRPr lang="ru-RU"/>
        </a:p>
      </dgm:t>
    </dgm:pt>
    <dgm:pt modelId="{4CBF2D9E-3D11-4F8B-8D15-58CA05FA965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производить расчет электронагревательного оборудования;</a:t>
          </a:r>
        </a:p>
      </dgm:t>
    </dgm:pt>
    <dgm:pt modelId="{358041D1-24DE-44B8-ACE4-BDBF2C2C1127}" type="parTrans" cxnId="{E44805E7-8591-44C7-8CD5-75C15ECBE77D}">
      <dgm:prSet/>
      <dgm:spPr/>
      <dgm:t>
        <a:bodyPr/>
        <a:lstStyle/>
        <a:p>
          <a:endParaRPr lang="ru-RU"/>
        </a:p>
      </dgm:t>
    </dgm:pt>
    <dgm:pt modelId="{28E8E3B9-60D4-45D2-BED5-79CCE7B744EF}" type="sibTrans" cxnId="{E44805E7-8591-44C7-8CD5-75C15ECBE77D}">
      <dgm:prSet/>
      <dgm:spPr/>
      <dgm:t>
        <a:bodyPr/>
        <a:lstStyle/>
        <a:p>
          <a:endParaRPr lang="ru-RU"/>
        </a:p>
      </dgm:t>
    </dgm:pt>
    <dgm:pt modelId="{D6B04961-A338-430B-A06F-E67DC6A9246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производить наладку и испытания электробытовых приборов;</a:t>
          </a:r>
        </a:p>
      </dgm:t>
    </dgm:pt>
    <dgm:pt modelId="{818EFB2F-7E95-4EC3-BACB-CBBB229AB400}" type="parTrans" cxnId="{DB5D27D7-9069-4241-95F5-2CCE2D4F31C8}">
      <dgm:prSet/>
      <dgm:spPr/>
      <dgm:t>
        <a:bodyPr/>
        <a:lstStyle/>
        <a:p>
          <a:endParaRPr lang="ru-RU"/>
        </a:p>
      </dgm:t>
    </dgm:pt>
    <dgm:pt modelId="{DF70982C-49CB-4ECD-A848-294CC18C3515}" type="sibTrans" cxnId="{DB5D27D7-9069-4241-95F5-2CCE2D4F31C8}">
      <dgm:prSet/>
      <dgm:spPr/>
      <dgm:t>
        <a:bodyPr/>
        <a:lstStyle/>
        <a:p>
          <a:endParaRPr lang="ru-RU"/>
        </a:p>
      </dgm:t>
    </dgm:pt>
    <dgm:pt modelId="{C1EB388D-C00F-49D1-AEC4-5834CC353104}">
      <dgm:prSet phldrT="[Текст]" phldr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000" dirty="0">
            <a:solidFill>
              <a:schemeClr val="tx1"/>
            </a:solidFill>
          </a:endParaRPr>
        </a:p>
      </dgm:t>
    </dgm:pt>
    <dgm:pt modelId="{0F935AAC-F24D-4181-AD1B-C0A847AE11EE}" type="sibTrans" cxnId="{220FDEA3-36B2-4CAD-A9AF-E7759F3F21A1}">
      <dgm:prSet/>
      <dgm:spPr/>
      <dgm:t>
        <a:bodyPr/>
        <a:lstStyle/>
        <a:p>
          <a:endParaRPr lang="ru-RU"/>
        </a:p>
      </dgm:t>
    </dgm:pt>
    <dgm:pt modelId="{5F447E0F-0F91-44F5-895E-71F82222E24C}" type="parTrans" cxnId="{220FDEA3-36B2-4CAD-A9AF-E7759F3F21A1}">
      <dgm:prSet/>
      <dgm:spPr/>
      <dgm:t>
        <a:bodyPr/>
        <a:lstStyle/>
        <a:p>
          <a:endParaRPr lang="ru-RU"/>
        </a:p>
      </dgm:t>
    </dgm:pt>
    <dgm:pt modelId="{D0C725CA-E158-49C7-B999-7AED2BB542D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методы и оборудование диагностики и контроля технического состояния бытовой техники</a:t>
          </a:r>
        </a:p>
      </dgm:t>
    </dgm:pt>
    <dgm:pt modelId="{AEB9467E-C02F-4725-BE08-80F780CD78FB}" type="sibTrans" cxnId="{B2564625-6DE5-4D75-A4C3-96B32A656141}">
      <dgm:prSet/>
      <dgm:spPr/>
      <dgm:t>
        <a:bodyPr/>
        <a:lstStyle/>
        <a:p>
          <a:endParaRPr lang="ru-RU"/>
        </a:p>
      </dgm:t>
    </dgm:pt>
    <dgm:pt modelId="{5D7B2944-42EA-4659-BC75-E350ADE3B0FA}" type="parTrans" cxnId="{B2564625-6DE5-4D75-A4C3-96B32A656141}">
      <dgm:prSet/>
      <dgm:spPr/>
      <dgm:t>
        <a:bodyPr/>
        <a:lstStyle/>
        <a:p>
          <a:endParaRPr lang="ru-RU"/>
        </a:p>
      </dgm:t>
    </dgm:pt>
    <dgm:pt modelId="{523E0889-58B6-49C4-AE5C-4322893DA7F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типовые технологические процессы и оборудование при эксплуатации,      обслуживании,       ремонте и испытаниях бытовой техники;</a:t>
          </a:r>
        </a:p>
      </dgm:t>
    </dgm:pt>
    <dgm:pt modelId="{6782C951-B953-45DF-86D5-01A72FF2BA17}" type="sibTrans" cxnId="{CC7706B0-4A0A-4341-971D-D193CDC6EF09}">
      <dgm:prSet/>
      <dgm:spPr/>
      <dgm:t>
        <a:bodyPr/>
        <a:lstStyle/>
        <a:p>
          <a:endParaRPr lang="ru-RU"/>
        </a:p>
      </dgm:t>
    </dgm:pt>
    <dgm:pt modelId="{B767A0F1-A349-4889-8A0A-6A251FB6A3C5}" type="parTrans" cxnId="{CC7706B0-4A0A-4341-971D-D193CDC6EF09}">
      <dgm:prSet/>
      <dgm:spPr/>
      <dgm:t>
        <a:bodyPr/>
        <a:lstStyle/>
        <a:p>
          <a:endParaRPr lang="ru-RU"/>
        </a:p>
      </dgm:t>
    </dgm:pt>
    <dgm:pt modelId="{B33ECA1B-7F3C-47FE-87BD-6DB8DD81B7E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порядок организации сервисного обслуживания и ремонта бытовой техники;</a:t>
          </a:r>
        </a:p>
      </dgm:t>
    </dgm:pt>
    <dgm:pt modelId="{733172E4-DB9F-417F-AEBA-75CD3CE7C8A4}" type="sibTrans" cxnId="{332CF3CF-4BF0-4E3E-92A1-0D28FC1DC8F5}">
      <dgm:prSet/>
      <dgm:spPr/>
      <dgm:t>
        <a:bodyPr/>
        <a:lstStyle/>
        <a:p>
          <a:endParaRPr lang="ru-RU"/>
        </a:p>
      </dgm:t>
    </dgm:pt>
    <dgm:pt modelId="{87051177-FF97-46DC-9BFD-95789ECFCBE4}" type="parTrans" cxnId="{332CF3CF-4BF0-4E3E-92A1-0D28FC1DC8F5}">
      <dgm:prSet/>
      <dgm:spPr/>
      <dgm:t>
        <a:bodyPr/>
        <a:lstStyle/>
        <a:p>
          <a:endParaRPr lang="ru-RU"/>
        </a:p>
      </dgm:t>
    </dgm:pt>
    <dgm:pt modelId="{80184FF0-B432-470C-8FF8-419F23DD330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классификацию, конструкции, технические характеристики и области применения бытовых машин и приборов;</a:t>
          </a:r>
        </a:p>
      </dgm:t>
    </dgm:pt>
    <dgm:pt modelId="{CA5885F7-90BA-43E6-9BA0-DFD279343877}" type="sibTrans" cxnId="{B3744951-C4F8-4564-9F59-9D54B8C6D700}">
      <dgm:prSet/>
      <dgm:spPr/>
      <dgm:t>
        <a:bodyPr/>
        <a:lstStyle/>
        <a:p>
          <a:endParaRPr lang="ru-RU"/>
        </a:p>
      </dgm:t>
    </dgm:pt>
    <dgm:pt modelId="{F9015964-7BE0-4AFC-A876-FC7987F4CC43}" type="parTrans" cxnId="{B3744951-C4F8-4564-9F59-9D54B8C6D700}">
      <dgm:prSet/>
      <dgm:spPr/>
      <dgm:t>
        <a:bodyPr/>
        <a:lstStyle/>
        <a:p>
          <a:endParaRPr lang="ru-RU"/>
        </a:p>
      </dgm:t>
    </dgm:pt>
    <dgm:pt modelId="{EB7F70ED-38FF-4306-B1E8-16194E89D3F0}">
      <dgm:prSet phldrT="[Текст]" phldr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000" dirty="0">
            <a:solidFill>
              <a:schemeClr val="tx1"/>
            </a:solidFill>
          </a:endParaRPr>
        </a:p>
      </dgm:t>
    </dgm:pt>
    <dgm:pt modelId="{3C60B4CC-557F-4CF8-A17E-FB88F4B665F8}" type="sibTrans" cxnId="{A1B73DA3-62E9-450A-B771-8889E637BE9B}">
      <dgm:prSet/>
      <dgm:spPr/>
      <dgm:t>
        <a:bodyPr/>
        <a:lstStyle/>
        <a:p>
          <a:endParaRPr lang="ru-RU"/>
        </a:p>
      </dgm:t>
    </dgm:pt>
    <dgm:pt modelId="{E7C63F06-310D-48DA-AD6C-DFE8E107F1CE}" type="parTrans" cxnId="{A1B73DA3-62E9-450A-B771-8889E637BE9B}">
      <dgm:prSet/>
      <dgm:spPr/>
      <dgm:t>
        <a:bodyPr/>
        <a:lstStyle/>
        <a:p>
          <a:endParaRPr lang="ru-RU"/>
        </a:p>
      </dgm:t>
    </dgm:pt>
    <dgm:pt modelId="{0C5D94B4-E1A2-435B-A104-F005BEB80A01}" type="pres">
      <dgm:prSet presAssocID="{9A374CFA-C038-4061-B2C3-E00AF23BE68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5D4060-18B8-4860-A0E6-5724A8A8C61D}" type="pres">
      <dgm:prSet presAssocID="{6A974B46-2DA2-4EF7-907E-3103934951A2}" presName="composite" presStyleCnt="0"/>
      <dgm:spPr/>
    </dgm:pt>
    <dgm:pt modelId="{927E68F8-45D6-47DF-BFF9-5524BD9DC6B4}" type="pres">
      <dgm:prSet presAssocID="{6A974B46-2DA2-4EF7-907E-3103934951A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3CB8F-44B9-4B84-922B-7B039BA90B02}" type="pres">
      <dgm:prSet presAssocID="{6A974B46-2DA2-4EF7-907E-3103934951A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0C9A2-8473-4B3F-990A-9377BDEF5649}" type="pres">
      <dgm:prSet presAssocID="{FA9C3BC1-1202-45B2-A5CD-9447F141B6EC}" presName="sp" presStyleCnt="0"/>
      <dgm:spPr/>
    </dgm:pt>
    <dgm:pt modelId="{C29F46B3-B535-42F4-8CA5-3F6794DBECD9}" type="pres">
      <dgm:prSet presAssocID="{3EAD5298-BAFA-4BA4-A589-ADD4DA1933F1}" presName="composite" presStyleCnt="0"/>
      <dgm:spPr/>
    </dgm:pt>
    <dgm:pt modelId="{6357CB4B-D2A5-4983-A5E4-8161785DB733}" type="pres">
      <dgm:prSet presAssocID="{3EAD5298-BAFA-4BA4-A589-ADD4DA1933F1}" presName="parentText" presStyleLbl="alignNode1" presStyleIdx="1" presStyleCnt="3" custLinFactNeighborY="31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8BC40-6761-4BA0-A345-A03E0EE65A3C}" type="pres">
      <dgm:prSet presAssocID="{3EAD5298-BAFA-4BA4-A589-ADD4DA1933F1}" presName="descendantText" presStyleLbl="alignAcc1" presStyleIdx="1" presStyleCnt="3" custLinFactNeighborX="611" custLinFactNeighborY="4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3A86C-9DF0-4B15-BFAC-0A9F3BD31260}" type="pres">
      <dgm:prSet presAssocID="{AB1CC58A-0B78-4EC9-BE9C-4814D299F1C2}" presName="sp" presStyleCnt="0"/>
      <dgm:spPr/>
    </dgm:pt>
    <dgm:pt modelId="{03CB99F1-C7F8-4D86-9213-2F338688E2F0}" type="pres">
      <dgm:prSet presAssocID="{334A19A7-CA65-453C-A67D-E1610C6B03BB}" presName="composite" presStyleCnt="0"/>
      <dgm:spPr/>
    </dgm:pt>
    <dgm:pt modelId="{3A0D5B57-BF2E-4A0C-9CEA-5A4C1F089186}" type="pres">
      <dgm:prSet presAssocID="{334A19A7-CA65-453C-A67D-E1610C6B03B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69646-CA4D-4C6B-9112-1F1E664AA42D}" type="pres">
      <dgm:prSet presAssocID="{334A19A7-CA65-453C-A67D-E1610C6B03BB}" presName="descendantText" presStyleLbl="alignAcc1" presStyleIdx="2" presStyleCnt="3" custLinFactNeighborX="-435" custLinFactNeighborY="-1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EC5FAF-04E4-455C-B91B-02F4E573ED96}" type="presOf" srcId="{334A19A7-CA65-453C-A67D-E1610C6B03BB}" destId="{3A0D5B57-BF2E-4A0C-9CEA-5A4C1F089186}" srcOrd="0" destOrd="0" presId="urn:microsoft.com/office/officeart/2005/8/layout/chevron2"/>
    <dgm:cxn modelId="{2328D94D-1924-44F5-BE56-08225827439E}" type="presOf" srcId="{20754ABA-B3BC-414B-818C-8A9F77E5E673}" destId="{C248BC40-6761-4BA0-A345-A03E0EE65A3C}" srcOrd="0" destOrd="3" presId="urn:microsoft.com/office/officeart/2005/8/layout/chevron2"/>
    <dgm:cxn modelId="{A1B73DA3-62E9-450A-B771-8889E637BE9B}" srcId="{334A19A7-CA65-453C-A67D-E1610C6B03BB}" destId="{EB7F70ED-38FF-4306-B1E8-16194E89D3F0}" srcOrd="0" destOrd="0" parTransId="{E7C63F06-310D-48DA-AD6C-DFE8E107F1CE}" sibTransId="{3C60B4CC-557F-4CF8-A17E-FB88F4B665F8}"/>
    <dgm:cxn modelId="{1909148E-30D1-4FD5-8B69-F83265901CC9}" type="presOf" srcId="{D6B04961-A338-430B-A06F-E67DC6A92467}" destId="{C248BC40-6761-4BA0-A345-A03E0EE65A3C}" srcOrd="0" destOrd="6" presId="urn:microsoft.com/office/officeart/2005/8/layout/chevron2"/>
    <dgm:cxn modelId="{DB5D27D7-9069-4241-95F5-2CCE2D4F31C8}" srcId="{3EAD5298-BAFA-4BA4-A589-ADD4DA1933F1}" destId="{D6B04961-A338-430B-A06F-E67DC6A92467}" srcOrd="6" destOrd="0" parTransId="{818EFB2F-7E95-4EC3-BACB-CBBB229AB400}" sibTransId="{DF70982C-49CB-4ECD-A848-294CC18C3515}"/>
    <dgm:cxn modelId="{08F89A67-6E5C-4D88-A8A5-EC65FA3791EC}" type="presOf" srcId="{906A7C06-1458-474E-9534-CBC2B2D107B4}" destId="{5273CB8F-44B9-4B84-922B-7B039BA90B02}" srcOrd="0" destOrd="1" presId="urn:microsoft.com/office/officeart/2005/8/layout/chevron2"/>
    <dgm:cxn modelId="{61971924-FC53-4B13-8AF3-9968B3B9C91D}" srcId="{9A374CFA-C038-4061-B2C3-E00AF23BE68B}" destId="{334A19A7-CA65-453C-A67D-E1610C6B03BB}" srcOrd="2" destOrd="0" parTransId="{F22A0220-4B14-4CF2-8B6B-2CCF081C075C}" sibTransId="{4E5F4367-447D-4E99-ABC5-831A6C0082FF}"/>
    <dgm:cxn modelId="{93E1CF3E-3F2D-43A1-A221-C2DB38290DD4}" type="presOf" srcId="{FAB5CD47-AB92-4EE6-A17C-781F48AA7CE3}" destId="{C248BC40-6761-4BA0-A345-A03E0EE65A3C}" srcOrd="0" destOrd="1" presId="urn:microsoft.com/office/officeart/2005/8/layout/chevron2"/>
    <dgm:cxn modelId="{4F9B656D-B435-4D09-967A-71C6C96CC66C}" srcId="{3EAD5298-BAFA-4BA4-A589-ADD4DA1933F1}" destId="{BD6439D9-7A0A-4291-93DE-E009D8AF2E16}" srcOrd="4" destOrd="0" parTransId="{1B327816-D538-4005-9402-1C9EBB790032}" sibTransId="{F6FAD5B3-B590-4997-9AA5-18B3EAFD9EA0}"/>
    <dgm:cxn modelId="{FFFF5FBA-F8DE-4DFB-A4CE-EBD24A029B25}" type="presOf" srcId="{BD6439D9-7A0A-4291-93DE-E009D8AF2E16}" destId="{C248BC40-6761-4BA0-A345-A03E0EE65A3C}" srcOrd="0" destOrd="4" presId="urn:microsoft.com/office/officeart/2005/8/layout/chevron2"/>
    <dgm:cxn modelId="{8186D52B-AC8F-481C-A9DE-8709382870BD}" srcId="{9A374CFA-C038-4061-B2C3-E00AF23BE68B}" destId="{3EAD5298-BAFA-4BA4-A589-ADD4DA1933F1}" srcOrd="1" destOrd="0" parTransId="{9E732A30-2344-447D-B68D-5DB18ED17E21}" sibTransId="{AB1CC58A-0B78-4EC9-BE9C-4814D299F1C2}"/>
    <dgm:cxn modelId="{D669CB7E-84B4-444E-A65E-A5ECB2CDA52A}" type="presOf" srcId="{699709F9-3F52-42B1-BDCF-7378CC2DE2A2}" destId="{C248BC40-6761-4BA0-A345-A03E0EE65A3C}" srcOrd="0" destOrd="0" presId="urn:microsoft.com/office/officeart/2005/8/layout/chevron2"/>
    <dgm:cxn modelId="{B2564625-6DE5-4D75-A4C3-96B32A656141}" srcId="{334A19A7-CA65-453C-A67D-E1610C6B03BB}" destId="{D0C725CA-E158-49C7-B999-7AED2BB542D0}" srcOrd="4" destOrd="0" parTransId="{5D7B2944-42EA-4659-BC75-E350ADE3B0FA}" sibTransId="{AEB9467E-C02F-4725-BE08-80F780CD78FB}"/>
    <dgm:cxn modelId="{CA6A8B27-5663-447A-9B8E-75F427C22811}" srcId="{6A974B46-2DA2-4EF7-907E-3103934951A2}" destId="{906A7C06-1458-474E-9534-CBC2B2D107B4}" srcOrd="1" destOrd="0" parTransId="{CBB4A3F4-95DB-4EC0-A1E0-BD661BDDFA04}" sibTransId="{068BC4E8-3BE2-4E3D-8AF7-7BF8D80A144D}"/>
    <dgm:cxn modelId="{A72EDCD6-6858-45BB-ABA3-FE2CDDB4001D}" srcId="{9A374CFA-C038-4061-B2C3-E00AF23BE68B}" destId="{6A974B46-2DA2-4EF7-907E-3103934951A2}" srcOrd="0" destOrd="0" parTransId="{F42B55F7-50C5-4224-8E77-771B9FEF0C4B}" sibTransId="{FA9C3BC1-1202-45B2-A5CD-9447F141B6EC}"/>
    <dgm:cxn modelId="{ED153730-6307-4CF5-B57F-CE17EB58FC67}" type="presOf" srcId="{80184FF0-B432-470C-8FF8-419F23DD3302}" destId="{F7969646-CA4D-4C6B-9112-1F1E664AA42D}" srcOrd="0" destOrd="1" presId="urn:microsoft.com/office/officeart/2005/8/layout/chevron2"/>
    <dgm:cxn modelId="{9E720777-32A7-422E-85E3-ED2F1B793455}" type="presOf" srcId="{C1EB388D-C00F-49D1-AEC4-5834CC353104}" destId="{F7969646-CA4D-4C6B-9112-1F1E664AA42D}" srcOrd="0" destOrd="5" presId="urn:microsoft.com/office/officeart/2005/8/layout/chevron2"/>
    <dgm:cxn modelId="{5BE5C9B2-4695-4A6A-B52B-5E4C0B4A00FA}" type="presOf" srcId="{EB7F70ED-38FF-4306-B1E8-16194E89D3F0}" destId="{F7969646-CA4D-4C6B-9112-1F1E664AA42D}" srcOrd="0" destOrd="0" presId="urn:microsoft.com/office/officeart/2005/8/layout/chevron2"/>
    <dgm:cxn modelId="{E44805E7-8591-44C7-8CD5-75C15ECBE77D}" srcId="{3EAD5298-BAFA-4BA4-A589-ADD4DA1933F1}" destId="{4CBF2D9E-3D11-4F8B-8D15-58CA05FA9657}" srcOrd="5" destOrd="0" parTransId="{358041D1-24DE-44B8-ACE4-BDBF2C2C1127}" sibTransId="{28E8E3B9-60D4-45D2-BED5-79CCE7B744EF}"/>
    <dgm:cxn modelId="{FFB78744-586F-4AC7-A35F-AF091840F83D}" type="presOf" srcId="{6A974B46-2DA2-4EF7-907E-3103934951A2}" destId="{927E68F8-45D6-47DF-BFF9-5524BD9DC6B4}" srcOrd="0" destOrd="0" presId="urn:microsoft.com/office/officeart/2005/8/layout/chevron2"/>
    <dgm:cxn modelId="{66B0C81A-10F8-4E84-A2AF-49457010128F}" type="presOf" srcId="{3EAD5298-BAFA-4BA4-A589-ADD4DA1933F1}" destId="{6357CB4B-D2A5-4983-A5E4-8161785DB733}" srcOrd="0" destOrd="0" presId="urn:microsoft.com/office/officeart/2005/8/layout/chevron2"/>
    <dgm:cxn modelId="{5AA9D399-E8D8-4F2B-85E1-383FF770D95D}" srcId="{3EAD5298-BAFA-4BA4-A589-ADD4DA1933F1}" destId="{20754ABA-B3BC-414B-818C-8A9F77E5E673}" srcOrd="3" destOrd="0" parTransId="{977FE54F-95F6-46A0-9A12-D824DE3E5DAF}" sibTransId="{E9F356AB-38EC-475F-9396-CCECDD553C37}"/>
    <dgm:cxn modelId="{332CF3CF-4BF0-4E3E-92A1-0D28FC1DC8F5}" srcId="{334A19A7-CA65-453C-A67D-E1610C6B03BB}" destId="{B33ECA1B-7F3C-47FE-87BD-6DB8DD81B7E8}" srcOrd="2" destOrd="0" parTransId="{87051177-FF97-46DC-9BFD-95789ECFCBE4}" sibTransId="{733172E4-DB9F-417F-AEBA-75CD3CE7C8A4}"/>
    <dgm:cxn modelId="{92C537BF-60E0-446D-B73D-568D8EB78C8B}" srcId="{3EAD5298-BAFA-4BA4-A589-ADD4DA1933F1}" destId="{3DDF3872-0356-4EC5-97E6-4C2ECF856830}" srcOrd="7" destOrd="0" parTransId="{8D9761B5-0E34-46CF-9685-86C77B7D9CFA}" sibTransId="{9C0561BA-7568-411E-B83A-DDDE28F621C3}"/>
    <dgm:cxn modelId="{B3744951-C4F8-4564-9F59-9D54B8C6D700}" srcId="{334A19A7-CA65-453C-A67D-E1610C6B03BB}" destId="{80184FF0-B432-470C-8FF8-419F23DD3302}" srcOrd="1" destOrd="0" parTransId="{F9015964-7BE0-4AFC-A876-FC7987F4CC43}" sibTransId="{CA5885F7-90BA-43E6-9BA0-DFD279343877}"/>
    <dgm:cxn modelId="{0F310009-0B1B-4A73-BE47-B81F43EAC1D3}" srcId="{3EAD5298-BAFA-4BA4-A589-ADD4DA1933F1}" destId="{FAB5CD47-AB92-4EE6-A17C-781F48AA7CE3}" srcOrd="1" destOrd="0" parTransId="{97D0C972-B418-4B83-9AB9-6353F3B1E3F6}" sibTransId="{D440FEA4-7EA7-4AE1-A7CF-E8131FBDB0A5}"/>
    <dgm:cxn modelId="{CC7706B0-4A0A-4341-971D-D193CDC6EF09}" srcId="{334A19A7-CA65-453C-A67D-E1610C6B03BB}" destId="{523E0889-58B6-49C4-AE5C-4322893DA7F8}" srcOrd="3" destOrd="0" parTransId="{B767A0F1-A349-4889-8A0A-6A251FB6A3C5}" sibTransId="{6782C951-B953-45DF-86D5-01A72FF2BA17}"/>
    <dgm:cxn modelId="{4E752A41-D887-4712-A1DD-092748F81947}" type="presOf" srcId="{5A836C90-0FF6-42CB-B467-E89C10C4AD90}" destId="{5273CB8F-44B9-4B84-922B-7B039BA90B02}" srcOrd="0" destOrd="0" presId="urn:microsoft.com/office/officeart/2005/8/layout/chevron2"/>
    <dgm:cxn modelId="{87E10550-CF4C-4EC4-8B98-FFA9D6BC4B69}" type="presOf" srcId="{D0C725CA-E158-49C7-B999-7AED2BB542D0}" destId="{F7969646-CA4D-4C6B-9112-1F1E664AA42D}" srcOrd="0" destOrd="4" presId="urn:microsoft.com/office/officeart/2005/8/layout/chevron2"/>
    <dgm:cxn modelId="{B621A4FD-4301-4AAB-96E0-FB796DF7071D}" srcId="{3EAD5298-BAFA-4BA4-A589-ADD4DA1933F1}" destId="{699709F9-3F52-42B1-BDCF-7378CC2DE2A2}" srcOrd="0" destOrd="0" parTransId="{AB579EB8-7498-4FE2-B23F-DDBA9F359698}" sibTransId="{E68EE3ED-93C3-4BBB-8D71-BB82642968D6}"/>
    <dgm:cxn modelId="{E452AA34-E1E8-4B40-ABA8-326B2D745612}" type="presOf" srcId="{F5736AFA-1D2B-4891-B1B2-A91ACC72E253}" destId="{C248BC40-6761-4BA0-A345-A03E0EE65A3C}" srcOrd="0" destOrd="2" presId="urn:microsoft.com/office/officeart/2005/8/layout/chevron2"/>
    <dgm:cxn modelId="{2CB867BF-312E-4CDE-8038-2FD80B9C6ED7}" type="presOf" srcId="{9A374CFA-C038-4061-B2C3-E00AF23BE68B}" destId="{0C5D94B4-E1A2-435B-A104-F005BEB80A01}" srcOrd="0" destOrd="0" presId="urn:microsoft.com/office/officeart/2005/8/layout/chevron2"/>
    <dgm:cxn modelId="{04A103ED-0DD2-4B9B-810B-DE815E2844EC}" srcId="{6A974B46-2DA2-4EF7-907E-3103934951A2}" destId="{5A836C90-0FF6-42CB-B467-E89C10C4AD90}" srcOrd="0" destOrd="0" parTransId="{9E929A31-8A80-4FDA-BA37-5D04A6B613A4}" sibTransId="{4AF34DD8-A325-4D96-973A-E6B574FE6692}"/>
    <dgm:cxn modelId="{17E82AE9-D7F9-449F-9AD7-8FE00C5A3C95}" type="presOf" srcId="{4CBF2D9E-3D11-4F8B-8D15-58CA05FA9657}" destId="{C248BC40-6761-4BA0-A345-A03E0EE65A3C}" srcOrd="0" destOrd="5" presId="urn:microsoft.com/office/officeart/2005/8/layout/chevron2"/>
    <dgm:cxn modelId="{A9BBA915-A31C-4F41-9D04-777C0E037407}" type="presOf" srcId="{523E0889-58B6-49C4-AE5C-4322893DA7F8}" destId="{F7969646-CA4D-4C6B-9112-1F1E664AA42D}" srcOrd="0" destOrd="3" presId="urn:microsoft.com/office/officeart/2005/8/layout/chevron2"/>
    <dgm:cxn modelId="{ADF65D43-3661-4E79-A88B-9D4723AE0349}" type="presOf" srcId="{B33ECA1B-7F3C-47FE-87BD-6DB8DD81B7E8}" destId="{F7969646-CA4D-4C6B-9112-1F1E664AA42D}" srcOrd="0" destOrd="2" presId="urn:microsoft.com/office/officeart/2005/8/layout/chevron2"/>
    <dgm:cxn modelId="{4A6AEC25-AAA4-4CFD-A2EF-D0E5B44AF113}" type="presOf" srcId="{3DDF3872-0356-4EC5-97E6-4C2ECF856830}" destId="{C248BC40-6761-4BA0-A345-A03E0EE65A3C}" srcOrd="0" destOrd="7" presId="urn:microsoft.com/office/officeart/2005/8/layout/chevron2"/>
    <dgm:cxn modelId="{C935768E-82F4-43E6-952F-97D96BAE1762}" srcId="{3EAD5298-BAFA-4BA4-A589-ADD4DA1933F1}" destId="{F5736AFA-1D2B-4891-B1B2-A91ACC72E253}" srcOrd="2" destOrd="0" parTransId="{BF01EBF3-6AA1-4ADB-9ED7-C3670EB6B20F}" sibTransId="{805FD183-0C35-4914-A90A-17108DBCCCDC}"/>
    <dgm:cxn modelId="{220FDEA3-36B2-4CAD-A9AF-E7759F3F21A1}" srcId="{334A19A7-CA65-453C-A67D-E1610C6B03BB}" destId="{C1EB388D-C00F-49D1-AEC4-5834CC353104}" srcOrd="5" destOrd="0" parTransId="{5F447E0F-0F91-44F5-895E-71F82222E24C}" sibTransId="{0F935AAC-F24D-4181-AD1B-C0A847AE11EE}"/>
    <dgm:cxn modelId="{21DA7B0E-23F8-4566-B5B6-3F310765F892}" type="presParOf" srcId="{0C5D94B4-E1A2-435B-A104-F005BEB80A01}" destId="{6D5D4060-18B8-4860-A0E6-5724A8A8C61D}" srcOrd="0" destOrd="0" presId="urn:microsoft.com/office/officeart/2005/8/layout/chevron2"/>
    <dgm:cxn modelId="{8E1F6C44-0CDE-4888-955A-9B406E2A39AC}" type="presParOf" srcId="{6D5D4060-18B8-4860-A0E6-5724A8A8C61D}" destId="{927E68F8-45D6-47DF-BFF9-5524BD9DC6B4}" srcOrd="0" destOrd="0" presId="urn:microsoft.com/office/officeart/2005/8/layout/chevron2"/>
    <dgm:cxn modelId="{CDE09308-89FA-429B-93D4-A53454F682D7}" type="presParOf" srcId="{6D5D4060-18B8-4860-A0E6-5724A8A8C61D}" destId="{5273CB8F-44B9-4B84-922B-7B039BA90B02}" srcOrd="1" destOrd="0" presId="urn:microsoft.com/office/officeart/2005/8/layout/chevron2"/>
    <dgm:cxn modelId="{BF313093-F907-4C07-AA06-EDC4E736419D}" type="presParOf" srcId="{0C5D94B4-E1A2-435B-A104-F005BEB80A01}" destId="{64C0C9A2-8473-4B3F-990A-9377BDEF5649}" srcOrd="1" destOrd="0" presId="urn:microsoft.com/office/officeart/2005/8/layout/chevron2"/>
    <dgm:cxn modelId="{DD632048-ACCE-4966-8564-EFBC83AD9DBE}" type="presParOf" srcId="{0C5D94B4-E1A2-435B-A104-F005BEB80A01}" destId="{C29F46B3-B535-42F4-8CA5-3F6794DBECD9}" srcOrd="2" destOrd="0" presId="urn:microsoft.com/office/officeart/2005/8/layout/chevron2"/>
    <dgm:cxn modelId="{CE9AA86A-B668-4D5E-A486-50528D34BE3B}" type="presParOf" srcId="{C29F46B3-B535-42F4-8CA5-3F6794DBECD9}" destId="{6357CB4B-D2A5-4983-A5E4-8161785DB733}" srcOrd="0" destOrd="0" presId="urn:microsoft.com/office/officeart/2005/8/layout/chevron2"/>
    <dgm:cxn modelId="{1F3D9C21-7AAE-4565-B271-980EAC6DF657}" type="presParOf" srcId="{C29F46B3-B535-42F4-8CA5-3F6794DBECD9}" destId="{C248BC40-6761-4BA0-A345-A03E0EE65A3C}" srcOrd="1" destOrd="0" presId="urn:microsoft.com/office/officeart/2005/8/layout/chevron2"/>
    <dgm:cxn modelId="{2C9F8249-1EAD-458A-A09B-153661B17451}" type="presParOf" srcId="{0C5D94B4-E1A2-435B-A104-F005BEB80A01}" destId="{3D43A86C-9DF0-4B15-BFAC-0A9F3BD31260}" srcOrd="3" destOrd="0" presId="urn:microsoft.com/office/officeart/2005/8/layout/chevron2"/>
    <dgm:cxn modelId="{3FE1076D-D348-4CBD-A9C8-5CDEA93E275E}" type="presParOf" srcId="{0C5D94B4-E1A2-435B-A104-F005BEB80A01}" destId="{03CB99F1-C7F8-4D86-9213-2F338688E2F0}" srcOrd="4" destOrd="0" presId="urn:microsoft.com/office/officeart/2005/8/layout/chevron2"/>
    <dgm:cxn modelId="{EA297550-27E4-4D60-A5D8-6D3782522F09}" type="presParOf" srcId="{03CB99F1-C7F8-4D86-9213-2F338688E2F0}" destId="{3A0D5B57-BF2E-4A0C-9CEA-5A4C1F089186}" srcOrd="0" destOrd="0" presId="urn:microsoft.com/office/officeart/2005/8/layout/chevron2"/>
    <dgm:cxn modelId="{3B91DA14-A916-4BA6-B534-E43ECCC4871D}" type="presParOf" srcId="{03CB99F1-C7F8-4D86-9213-2F338688E2F0}" destId="{F7969646-CA4D-4C6B-9112-1F1E664AA42D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16E437-B7DF-434E-97FD-DF7D9833C885}" type="doc">
      <dgm:prSet loTypeId="urn:microsoft.com/office/officeart/2005/8/layout/matrix1" loCatId="matrix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97EE4EA-FA6E-4D0C-9D8B-D73CE1D8358B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</a:rPr>
            <a:t>Проблемы разработки</a:t>
          </a:r>
        </a:p>
        <a:p>
          <a:r>
            <a:rPr lang="ru-RU" sz="2400" b="1" i="1" dirty="0" smtClean="0">
              <a:solidFill>
                <a:schemeClr val="tx1"/>
              </a:solidFill>
            </a:rPr>
            <a:t>программы модуля </a:t>
          </a:r>
          <a:endParaRPr lang="ru-RU" sz="2400" b="1" i="1" dirty="0">
            <a:solidFill>
              <a:schemeClr val="tx1"/>
            </a:solidFill>
          </a:endParaRPr>
        </a:p>
      </dgm:t>
    </dgm:pt>
    <dgm:pt modelId="{DF91F2D2-5AF3-499D-952A-D7D06B8CBCBD}" type="parTrans" cxnId="{7B0A0059-21E0-47A1-BB0F-256373079A68}">
      <dgm:prSet/>
      <dgm:spPr/>
      <dgm:t>
        <a:bodyPr/>
        <a:lstStyle/>
        <a:p>
          <a:endParaRPr lang="ru-RU"/>
        </a:p>
      </dgm:t>
    </dgm:pt>
    <dgm:pt modelId="{194767F4-B27D-4644-B492-91DBBCF07E43}" type="sibTrans" cxnId="{7B0A0059-21E0-47A1-BB0F-256373079A68}">
      <dgm:prSet/>
      <dgm:spPr/>
      <dgm:t>
        <a:bodyPr/>
        <a:lstStyle/>
        <a:p>
          <a:endParaRPr lang="ru-RU"/>
        </a:p>
      </dgm:t>
    </dgm:pt>
    <dgm:pt modelId="{BDF57999-7D23-495A-BFD6-7963FFE6EA8E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3200" b="1" dirty="0" smtClean="0">
              <a:solidFill>
                <a:schemeClr val="tx1"/>
              </a:solidFill>
            </a:rPr>
            <a:t>Отсутствие </a:t>
          </a:r>
        </a:p>
        <a:p>
          <a:pPr algn="ctr">
            <a:lnSpc>
              <a:spcPct val="100000"/>
            </a:lnSpc>
          </a:pPr>
          <a:r>
            <a:rPr lang="ru-RU" sz="3200" b="1" dirty="0" smtClean="0">
              <a:solidFill>
                <a:schemeClr val="tx1"/>
              </a:solidFill>
            </a:rPr>
            <a:t>набора  логически связанных дидактических единиц</a:t>
          </a:r>
          <a:endParaRPr lang="ru-RU" sz="3200" b="1" dirty="0">
            <a:solidFill>
              <a:schemeClr val="tx1"/>
            </a:solidFill>
          </a:endParaRPr>
        </a:p>
      </dgm:t>
    </dgm:pt>
    <dgm:pt modelId="{75639F99-FEE6-46DD-9FBE-C9ED82845893}" type="parTrans" cxnId="{4AAA8BEE-E428-4976-ADD7-EBA4B4815D1A}">
      <dgm:prSet/>
      <dgm:spPr/>
      <dgm:t>
        <a:bodyPr/>
        <a:lstStyle/>
        <a:p>
          <a:endParaRPr lang="ru-RU"/>
        </a:p>
      </dgm:t>
    </dgm:pt>
    <dgm:pt modelId="{8B3631D3-2C29-4537-BBF1-F8759497210C}" type="sibTrans" cxnId="{4AAA8BEE-E428-4976-ADD7-EBA4B4815D1A}">
      <dgm:prSet/>
      <dgm:spPr/>
      <dgm:t>
        <a:bodyPr/>
        <a:lstStyle/>
        <a:p>
          <a:endParaRPr lang="ru-RU"/>
        </a:p>
      </dgm:t>
    </dgm:pt>
    <dgm:pt modelId="{68D0AB12-DD52-482A-AEA4-975AD15A13E2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3200" b="1" dirty="0" smtClean="0">
              <a:solidFill>
                <a:schemeClr val="tx1"/>
              </a:solidFill>
            </a:rPr>
            <a:t>Необходимость </a:t>
          </a:r>
        </a:p>
        <a:p>
          <a:pPr>
            <a:lnSpc>
              <a:spcPct val="100000"/>
            </a:lnSpc>
          </a:pPr>
          <a:r>
            <a:rPr lang="ru-RU" sz="3200" b="1" dirty="0" smtClean="0">
              <a:solidFill>
                <a:schemeClr val="tx1"/>
              </a:solidFill>
            </a:rPr>
            <a:t>включения в программу модуля  импульсных технологий </a:t>
          </a:r>
          <a:endParaRPr lang="ru-RU" sz="3200" b="1" dirty="0">
            <a:solidFill>
              <a:schemeClr val="tx1"/>
            </a:solidFill>
          </a:endParaRPr>
        </a:p>
      </dgm:t>
    </dgm:pt>
    <dgm:pt modelId="{2B47F036-11A6-4C18-8C2D-44F8EA91AAC7}" type="parTrans" cxnId="{06832248-BE69-4A7E-A8B5-E808724CC541}">
      <dgm:prSet/>
      <dgm:spPr/>
      <dgm:t>
        <a:bodyPr/>
        <a:lstStyle/>
        <a:p>
          <a:endParaRPr lang="ru-RU"/>
        </a:p>
      </dgm:t>
    </dgm:pt>
    <dgm:pt modelId="{B9571331-91A6-4E2F-98BE-9D970E5135D0}" type="sibTrans" cxnId="{06832248-BE69-4A7E-A8B5-E808724CC541}">
      <dgm:prSet/>
      <dgm:spPr/>
      <dgm:t>
        <a:bodyPr/>
        <a:lstStyle/>
        <a:p>
          <a:endParaRPr lang="ru-RU"/>
        </a:p>
      </dgm:t>
    </dgm:pt>
    <dgm:pt modelId="{4D3D8D12-AFD9-417E-853E-4731BC6F504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3200" b="1" dirty="0" smtClean="0">
              <a:solidFill>
                <a:schemeClr val="tx1"/>
              </a:solidFill>
            </a:rPr>
            <a:t>Недостаток</a:t>
          </a:r>
        </a:p>
        <a:p>
          <a:pPr>
            <a:lnSpc>
              <a:spcPct val="100000"/>
            </a:lnSpc>
          </a:pPr>
          <a:r>
            <a:rPr lang="ru-RU" sz="3200" b="1" dirty="0" smtClean="0">
              <a:solidFill>
                <a:schemeClr val="tx1"/>
              </a:solidFill>
            </a:rPr>
            <a:t> оборудования для выполнения лабораторных работ</a:t>
          </a:r>
          <a:endParaRPr lang="ru-RU" sz="3200" b="1" dirty="0">
            <a:solidFill>
              <a:schemeClr val="tx1"/>
            </a:solidFill>
          </a:endParaRPr>
        </a:p>
      </dgm:t>
    </dgm:pt>
    <dgm:pt modelId="{D331A93D-4CB5-403A-A447-287726CE226E}" type="parTrans" cxnId="{EE5662FF-7F0A-4BAB-BDC8-FBFE7B9745E4}">
      <dgm:prSet/>
      <dgm:spPr/>
      <dgm:t>
        <a:bodyPr/>
        <a:lstStyle/>
        <a:p>
          <a:endParaRPr lang="ru-RU"/>
        </a:p>
      </dgm:t>
    </dgm:pt>
    <dgm:pt modelId="{18CD4E65-4A4F-4D70-B9BD-AC649F648796}" type="sibTrans" cxnId="{EE5662FF-7F0A-4BAB-BDC8-FBFE7B9745E4}">
      <dgm:prSet/>
      <dgm:spPr/>
      <dgm:t>
        <a:bodyPr/>
        <a:lstStyle/>
        <a:p>
          <a:endParaRPr lang="ru-RU"/>
        </a:p>
      </dgm:t>
    </dgm:pt>
    <dgm:pt modelId="{7CB42976-A8CB-4F60-89E4-740D831B8F1B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Отсутствие </a:t>
          </a:r>
        </a:p>
        <a:p>
          <a:r>
            <a:rPr lang="ru-RU" sz="3200" b="1" dirty="0" smtClean="0">
              <a:solidFill>
                <a:schemeClr val="tx1"/>
              </a:solidFill>
            </a:rPr>
            <a:t>опыта по разработке оценочных средств</a:t>
          </a:r>
        </a:p>
        <a:p>
          <a:endParaRPr lang="ru-RU" sz="3100" b="1" dirty="0"/>
        </a:p>
      </dgm:t>
    </dgm:pt>
    <dgm:pt modelId="{FE9D7C77-D12D-48AE-B9C1-4E9F98BB29F4}" type="parTrans" cxnId="{F2B90F80-E811-45CA-B0B9-5AB609076BB1}">
      <dgm:prSet/>
      <dgm:spPr/>
      <dgm:t>
        <a:bodyPr/>
        <a:lstStyle/>
        <a:p>
          <a:endParaRPr lang="ru-RU"/>
        </a:p>
      </dgm:t>
    </dgm:pt>
    <dgm:pt modelId="{93518B95-F49C-4852-9F94-F2DFB7A4ED81}" type="sibTrans" cxnId="{F2B90F80-E811-45CA-B0B9-5AB609076BB1}">
      <dgm:prSet/>
      <dgm:spPr/>
      <dgm:t>
        <a:bodyPr/>
        <a:lstStyle/>
        <a:p>
          <a:endParaRPr lang="ru-RU"/>
        </a:p>
      </dgm:t>
    </dgm:pt>
    <dgm:pt modelId="{6038BC7A-52AB-411A-BE84-A1EEA7BBF8B4}" type="pres">
      <dgm:prSet presAssocID="{4516E437-B7DF-434E-97FD-DF7D9833C88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7B9795-FE46-4CE8-ADDF-B76B3E0C5B32}" type="pres">
      <dgm:prSet presAssocID="{4516E437-B7DF-434E-97FD-DF7D9833C885}" presName="matrix" presStyleCnt="0"/>
      <dgm:spPr/>
    </dgm:pt>
    <dgm:pt modelId="{331D601F-DB07-4DA7-9646-EFC76BBD0302}" type="pres">
      <dgm:prSet presAssocID="{4516E437-B7DF-434E-97FD-DF7D9833C885}" presName="tile1" presStyleLbl="node1" presStyleIdx="0" presStyleCnt="4"/>
      <dgm:spPr/>
      <dgm:t>
        <a:bodyPr/>
        <a:lstStyle/>
        <a:p>
          <a:endParaRPr lang="ru-RU"/>
        </a:p>
      </dgm:t>
    </dgm:pt>
    <dgm:pt modelId="{19569C98-1137-410C-89EC-80D9A6C80D17}" type="pres">
      <dgm:prSet presAssocID="{4516E437-B7DF-434E-97FD-DF7D9833C88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9915E-2AA6-4A10-9A67-531A4D249211}" type="pres">
      <dgm:prSet presAssocID="{4516E437-B7DF-434E-97FD-DF7D9833C885}" presName="tile2" presStyleLbl="node1" presStyleIdx="1" presStyleCnt="4" custLinFactNeighborX="0" custLinFactNeighborY="-1095"/>
      <dgm:spPr/>
      <dgm:t>
        <a:bodyPr/>
        <a:lstStyle/>
        <a:p>
          <a:endParaRPr lang="ru-RU"/>
        </a:p>
      </dgm:t>
    </dgm:pt>
    <dgm:pt modelId="{D6C29A3A-4818-49EE-B77A-6ABFA75223A5}" type="pres">
      <dgm:prSet presAssocID="{4516E437-B7DF-434E-97FD-DF7D9833C88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F7566-C733-4435-B484-7DA2221AC5AB}" type="pres">
      <dgm:prSet presAssocID="{4516E437-B7DF-434E-97FD-DF7D9833C885}" presName="tile3" presStyleLbl="node1" presStyleIdx="2" presStyleCnt="4"/>
      <dgm:spPr/>
      <dgm:t>
        <a:bodyPr/>
        <a:lstStyle/>
        <a:p>
          <a:endParaRPr lang="ru-RU"/>
        </a:p>
      </dgm:t>
    </dgm:pt>
    <dgm:pt modelId="{B7B79CA3-E253-4022-B076-86D8EACE27BF}" type="pres">
      <dgm:prSet presAssocID="{4516E437-B7DF-434E-97FD-DF7D9833C88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E6DCE-3243-410D-A817-310B9FA5A5DA}" type="pres">
      <dgm:prSet presAssocID="{4516E437-B7DF-434E-97FD-DF7D9833C885}" presName="tile4" presStyleLbl="node1" presStyleIdx="3" presStyleCnt="4"/>
      <dgm:spPr/>
      <dgm:t>
        <a:bodyPr/>
        <a:lstStyle/>
        <a:p>
          <a:endParaRPr lang="ru-RU"/>
        </a:p>
      </dgm:t>
    </dgm:pt>
    <dgm:pt modelId="{79300637-5F21-43F8-9EA5-C31685C960BA}" type="pres">
      <dgm:prSet presAssocID="{4516E437-B7DF-434E-97FD-DF7D9833C88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987CC-709F-4797-9E97-7EEE41099348}" type="pres">
      <dgm:prSet presAssocID="{4516E437-B7DF-434E-97FD-DF7D9833C885}" presName="centerTile" presStyleLbl="fgShp" presStyleIdx="0" presStyleCnt="1" custScaleY="127472" custLinFactNeighborX="-3763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2B90F80-E811-45CA-B0B9-5AB609076BB1}" srcId="{A97EE4EA-FA6E-4D0C-9D8B-D73CE1D8358B}" destId="{7CB42976-A8CB-4F60-89E4-740D831B8F1B}" srcOrd="3" destOrd="0" parTransId="{FE9D7C77-D12D-48AE-B9C1-4E9F98BB29F4}" sibTransId="{93518B95-F49C-4852-9F94-F2DFB7A4ED81}"/>
    <dgm:cxn modelId="{98D72EF0-5113-4A88-B2E5-9A852DF7CAD3}" type="presOf" srcId="{68D0AB12-DD52-482A-AEA4-975AD15A13E2}" destId="{9EE9915E-2AA6-4A10-9A67-531A4D249211}" srcOrd="0" destOrd="0" presId="urn:microsoft.com/office/officeart/2005/8/layout/matrix1"/>
    <dgm:cxn modelId="{7B0A0059-21E0-47A1-BB0F-256373079A68}" srcId="{4516E437-B7DF-434E-97FD-DF7D9833C885}" destId="{A97EE4EA-FA6E-4D0C-9D8B-D73CE1D8358B}" srcOrd="0" destOrd="0" parTransId="{DF91F2D2-5AF3-499D-952A-D7D06B8CBCBD}" sibTransId="{194767F4-B27D-4644-B492-91DBBCF07E43}"/>
    <dgm:cxn modelId="{2242FD66-DE65-45E0-88D2-0FB037B09A9E}" type="presOf" srcId="{7CB42976-A8CB-4F60-89E4-740D831B8F1B}" destId="{79300637-5F21-43F8-9EA5-C31685C960BA}" srcOrd="1" destOrd="0" presId="urn:microsoft.com/office/officeart/2005/8/layout/matrix1"/>
    <dgm:cxn modelId="{46D96A7A-A750-4922-B8C2-8E949A8AEADB}" type="presOf" srcId="{68D0AB12-DD52-482A-AEA4-975AD15A13E2}" destId="{D6C29A3A-4818-49EE-B77A-6ABFA75223A5}" srcOrd="1" destOrd="0" presId="urn:microsoft.com/office/officeart/2005/8/layout/matrix1"/>
    <dgm:cxn modelId="{6C428A29-9685-4490-B3FE-51A7B858C7F1}" type="presOf" srcId="{4D3D8D12-AFD9-417E-853E-4731BC6F504A}" destId="{CACF7566-C733-4435-B484-7DA2221AC5AB}" srcOrd="0" destOrd="0" presId="urn:microsoft.com/office/officeart/2005/8/layout/matrix1"/>
    <dgm:cxn modelId="{A143A218-2E83-402A-9936-CF3ADD8B95BB}" type="presOf" srcId="{4D3D8D12-AFD9-417E-853E-4731BC6F504A}" destId="{B7B79CA3-E253-4022-B076-86D8EACE27BF}" srcOrd="1" destOrd="0" presId="urn:microsoft.com/office/officeart/2005/8/layout/matrix1"/>
    <dgm:cxn modelId="{D66A9BAD-A964-494C-8F6C-D6609F4EA8F9}" type="presOf" srcId="{BDF57999-7D23-495A-BFD6-7963FFE6EA8E}" destId="{331D601F-DB07-4DA7-9646-EFC76BBD0302}" srcOrd="0" destOrd="0" presId="urn:microsoft.com/office/officeart/2005/8/layout/matrix1"/>
    <dgm:cxn modelId="{843683C1-84D2-4FF8-8D15-3B8D3B8F5125}" type="presOf" srcId="{BDF57999-7D23-495A-BFD6-7963FFE6EA8E}" destId="{19569C98-1137-410C-89EC-80D9A6C80D17}" srcOrd="1" destOrd="0" presId="urn:microsoft.com/office/officeart/2005/8/layout/matrix1"/>
    <dgm:cxn modelId="{A7FA5193-3113-48F5-8F34-2CA72E9410F8}" type="presOf" srcId="{4516E437-B7DF-434E-97FD-DF7D9833C885}" destId="{6038BC7A-52AB-411A-BE84-A1EEA7BBF8B4}" srcOrd="0" destOrd="0" presId="urn:microsoft.com/office/officeart/2005/8/layout/matrix1"/>
    <dgm:cxn modelId="{E16DB9E4-2A83-487C-8DB0-9B09220C67A8}" type="presOf" srcId="{A97EE4EA-FA6E-4D0C-9D8B-D73CE1D8358B}" destId="{2BC987CC-709F-4797-9E97-7EEE41099348}" srcOrd="0" destOrd="0" presId="urn:microsoft.com/office/officeart/2005/8/layout/matrix1"/>
    <dgm:cxn modelId="{4AAA8BEE-E428-4976-ADD7-EBA4B4815D1A}" srcId="{A97EE4EA-FA6E-4D0C-9D8B-D73CE1D8358B}" destId="{BDF57999-7D23-495A-BFD6-7963FFE6EA8E}" srcOrd="0" destOrd="0" parTransId="{75639F99-FEE6-46DD-9FBE-C9ED82845893}" sibTransId="{8B3631D3-2C29-4537-BBF1-F8759497210C}"/>
    <dgm:cxn modelId="{06832248-BE69-4A7E-A8B5-E808724CC541}" srcId="{A97EE4EA-FA6E-4D0C-9D8B-D73CE1D8358B}" destId="{68D0AB12-DD52-482A-AEA4-975AD15A13E2}" srcOrd="1" destOrd="0" parTransId="{2B47F036-11A6-4C18-8C2D-44F8EA91AAC7}" sibTransId="{B9571331-91A6-4E2F-98BE-9D970E5135D0}"/>
    <dgm:cxn modelId="{EE5662FF-7F0A-4BAB-BDC8-FBFE7B9745E4}" srcId="{A97EE4EA-FA6E-4D0C-9D8B-D73CE1D8358B}" destId="{4D3D8D12-AFD9-417E-853E-4731BC6F504A}" srcOrd="2" destOrd="0" parTransId="{D331A93D-4CB5-403A-A447-287726CE226E}" sibTransId="{18CD4E65-4A4F-4D70-B9BD-AC649F648796}"/>
    <dgm:cxn modelId="{CD589F48-2A78-4CD0-BFDB-8DF1B4B5D086}" type="presOf" srcId="{7CB42976-A8CB-4F60-89E4-740D831B8F1B}" destId="{155E6DCE-3243-410D-A817-310B9FA5A5DA}" srcOrd="0" destOrd="0" presId="urn:microsoft.com/office/officeart/2005/8/layout/matrix1"/>
    <dgm:cxn modelId="{39EF1EBB-D3CD-450B-89C9-AB9D411033C6}" type="presParOf" srcId="{6038BC7A-52AB-411A-BE84-A1EEA7BBF8B4}" destId="{4B7B9795-FE46-4CE8-ADDF-B76B3E0C5B32}" srcOrd="0" destOrd="0" presId="urn:microsoft.com/office/officeart/2005/8/layout/matrix1"/>
    <dgm:cxn modelId="{38A2095D-7938-406A-B9EA-36BC32FE8EAC}" type="presParOf" srcId="{4B7B9795-FE46-4CE8-ADDF-B76B3E0C5B32}" destId="{331D601F-DB07-4DA7-9646-EFC76BBD0302}" srcOrd="0" destOrd="0" presId="urn:microsoft.com/office/officeart/2005/8/layout/matrix1"/>
    <dgm:cxn modelId="{A136BF3E-20F6-4731-BE77-890734C1A1CF}" type="presParOf" srcId="{4B7B9795-FE46-4CE8-ADDF-B76B3E0C5B32}" destId="{19569C98-1137-410C-89EC-80D9A6C80D17}" srcOrd="1" destOrd="0" presId="urn:microsoft.com/office/officeart/2005/8/layout/matrix1"/>
    <dgm:cxn modelId="{CCA85C9F-B439-4495-B4B0-890E21AEAD46}" type="presParOf" srcId="{4B7B9795-FE46-4CE8-ADDF-B76B3E0C5B32}" destId="{9EE9915E-2AA6-4A10-9A67-531A4D249211}" srcOrd="2" destOrd="0" presId="urn:microsoft.com/office/officeart/2005/8/layout/matrix1"/>
    <dgm:cxn modelId="{E1FFCBFD-A831-49DA-AC06-7100E5A2C796}" type="presParOf" srcId="{4B7B9795-FE46-4CE8-ADDF-B76B3E0C5B32}" destId="{D6C29A3A-4818-49EE-B77A-6ABFA75223A5}" srcOrd="3" destOrd="0" presId="urn:microsoft.com/office/officeart/2005/8/layout/matrix1"/>
    <dgm:cxn modelId="{6B8E702A-F1D6-4652-87C2-CEE86B7DD567}" type="presParOf" srcId="{4B7B9795-FE46-4CE8-ADDF-B76B3E0C5B32}" destId="{CACF7566-C733-4435-B484-7DA2221AC5AB}" srcOrd="4" destOrd="0" presId="urn:microsoft.com/office/officeart/2005/8/layout/matrix1"/>
    <dgm:cxn modelId="{BB136741-1CC8-49C0-821E-F5C588E8FC12}" type="presParOf" srcId="{4B7B9795-FE46-4CE8-ADDF-B76B3E0C5B32}" destId="{B7B79CA3-E253-4022-B076-86D8EACE27BF}" srcOrd="5" destOrd="0" presId="urn:microsoft.com/office/officeart/2005/8/layout/matrix1"/>
    <dgm:cxn modelId="{3AEC28AA-4722-458A-9A9E-BFB56C645A0E}" type="presParOf" srcId="{4B7B9795-FE46-4CE8-ADDF-B76B3E0C5B32}" destId="{155E6DCE-3243-410D-A817-310B9FA5A5DA}" srcOrd="6" destOrd="0" presId="urn:microsoft.com/office/officeart/2005/8/layout/matrix1"/>
    <dgm:cxn modelId="{C5809AA7-8D3E-4728-8416-ACAE8BC5D4C2}" type="presParOf" srcId="{4B7B9795-FE46-4CE8-ADDF-B76B3E0C5B32}" destId="{79300637-5F21-43F8-9EA5-C31685C960BA}" srcOrd="7" destOrd="0" presId="urn:microsoft.com/office/officeart/2005/8/layout/matrix1"/>
    <dgm:cxn modelId="{8E53A3EF-867F-4D95-83E2-13378B0360B7}" type="presParOf" srcId="{6038BC7A-52AB-411A-BE84-A1EEA7BBF8B4}" destId="{2BC987CC-709F-4797-9E97-7EEE4109934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374CFA-C038-4061-B2C3-E00AF23BE68B}" type="doc">
      <dgm:prSet loTypeId="urn:microsoft.com/office/officeart/2005/8/layout/chevron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A974B46-2DA2-4EF7-907E-3103934951A2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1511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Знания</a:t>
          </a:r>
        </a:p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F42B55F7-50C5-4224-8E77-771B9FEF0C4B}" type="parTrans" cxnId="{A72EDCD6-6858-45BB-ABA3-FE2CDDB4001D}">
      <dgm:prSet/>
      <dgm:spPr/>
      <dgm:t>
        <a:bodyPr/>
        <a:lstStyle/>
        <a:p>
          <a:endParaRPr lang="ru-RU"/>
        </a:p>
      </dgm:t>
    </dgm:pt>
    <dgm:pt modelId="{FA9C3BC1-1202-45B2-A5CD-9447F141B6EC}" type="sibTrans" cxnId="{A72EDCD6-6858-45BB-ABA3-FE2CDDB4001D}">
      <dgm:prSet/>
      <dgm:spPr/>
      <dgm:t>
        <a:bodyPr/>
        <a:lstStyle/>
        <a:p>
          <a:endParaRPr lang="ru-RU"/>
        </a:p>
      </dgm:t>
    </dgm:pt>
    <dgm:pt modelId="{5A836C90-0FF6-42CB-B467-E89C10C4AD90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Дидактические единицы теоретического обучения </a:t>
          </a:r>
          <a:endParaRPr lang="ru-RU" sz="2400" b="1" i="0" dirty="0">
            <a:solidFill>
              <a:schemeClr val="tx1"/>
            </a:solidFill>
          </a:endParaRPr>
        </a:p>
      </dgm:t>
    </dgm:pt>
    <dgm:pt modelId="{9E929A31-8A80-4FDA-BA37-5D04A6B613A4}" type="parTrans" cxnId="{04A103ED-0DD2-4B9B-810B-DE815E2844EC}">
      <dgm:prSet/>
      <dgm:spPr/>
      <dgm:t>
        <a:bodyPr/>
        <a:lstStyle/>
        <a:p>
          <a:endParaRPr lang="ru-RU"/>
        </a:p>
      </dgm:t>
    </dgm:pt>
    <dgm:pt modelId="{4AF34DD8-A325-4D96-973A-E6B574FE6692}" type="sibTrans" cxnId="{04A103ED-0DD2-4B9B-810B-DE815E2844EC}">
      <dgm:prSet/>
      <dgm:spPr/>
      <dgm:t>
        <a:bodyPr/>
        <a:lstStyle/>
        <a:p>
          <a:endParaRPr lang="ru-RU"/>
        </a:p>
      </dgm:t>
    </dgm:pt>
    <dgm:pt modelId="{3EAD5298-BAFA-4BA4-A589-ADD4DA1933F1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Умения</a:t>
          </a:r>
          <a:endParaRPr lang="ru-RU" sz="2800" b="1" dirty="0"/>
        </a:p>
      </dgm:t>
    </dgm:pt>
    <dgm:pt modelId="{9E732A30-2344-447D-B68D-5DB18ED17E21}" type="parTrans" cxnId="{8186D52B-AC8F-481C-A9DE-8709382870BD}">
      <dgm:prSet/>
      <dgm:spPr/>
      <dgm:t>
        <a:bodyPr/>
        <a:lstStyle/>
        <a:p>
          <a:endParaRPr lang="ru-RU"/>
        </a:p>
      </dgm:t>
    </dgm:pt>
    <dgm:pt modelId="{AB1CC58A-0B78-4EC9-BE9C-4814D299F1C2}" type="sibTrans" cxnId="{8186D52B-AC8F-481C-A9DE-8709382870BD}">
      <dgm:prSet/>
      <dgm:spPr/>
      <dgm:t>
        <a:bodyPr/>
        <a:lstStyle/>
        <a:p>
          <a:endParaRPr lang="ru-RU"/>
        </a:p>
      </dgm:t>
    </dgm:pt>
    <dgm:pt modelId="{3DDF3872-0356-4EC5-97E6-4C2ECF856830}">
      <dgm:prSet phldrT="[Текст]" phldr="1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200" dirty="0"/>
        </a:p>
      </dgm:t>
    </dgm:pt>
    <dgm:pt modelId="{8D9761B5-0E34-46CF-9685-86C77B7D9CFA}" type="parTrans" cxnId="{92C537BF-60E0-446D-B73D-568D8EB78C8B}">
      <dgm:prSet/>
      <dgm:spPr/>
      <dgm:t>
        <a:bodyPr/>
        <a:lstStyle/>
        <a:p>
          <a:endParaRPr lang="ru-RU"/>
        </a:p>
      </dgm:t>
    </dgm:pt>
    <dgm:pt modelId="{9C0561BA-7568-411E-B83A-DDDE28F621C3}" type="sibTrans" cxnId="{92C537BF-60E0-446D-B73D-568D8EB78C8B}">
      <dgm:prSet/>
      <dgm:spPr/>
      <dgm:t>
        <a:bodyPr/>
        <a:lstStyle/>
        <a:p>
          <a:endParaRPr lang="ru-RU"/>
        </a:p>
      </dgm:t>
    </dgm:pt>
    <dgm:pt modelId="{A681FE77-6523-44A4-B53B-182D46065F6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400" dirty="0"/>
        </a:p>
      </dgm:t>
    </dgm:pt>
    <dgm:pt modelId="{D5D5C32E-577B-4A46-97D1-C012ABC7E788}" type="parTrans" cxnId="{02931B3E-01D9-4213-9323-EDD5EF2A10A4}">
      <dgm:prSet/>
      <dgm:spPr/>
      <dgm:t>
        <a:bodyPr/>
        <a:lstStyle/>
        <a:p>
          <a:endParaRPr lang="ru-RU"/>
        </a:p>
      </dgm:t>
    </dgm:pt>
    <dgm:pt modelId="{1B7D627B-0FBB-4969-8922-BBD118474A6A}" type="sibTrans" cxnId="{02931B3E-01D9-4213-9323-EDD5EF2A10A4}">
      <dgm:prSet/>
      <dgm:spPr/>
      <dgm:t>
        <a:bodyPr/>
        <a:lstStyle/>
        <a:p>
          <a:endParaRPr lang="ru-RU"/>
        </a:p>
      </dgm:t>
    </dgm:pt>
    <dgm:pt modelId="{B8E2BD90-8B5D-44A8-9D1B-C232FAB1F44E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Формулирование тем лабораторных,  практических работ  и самостоятельной внеаудиторной работы с учетом требований ФГОС </a:t>
          </a:r>
          <a:endParaRPr lang="ru-RU" sz="2400" dirty="0">
            <a:solidFill>
              <a:schemeClr val="tx1"/>
            </a:solidFill>
          </a:endParaRPr>
        </a:p>
      </dgm:t>
    </dgm:pt>
    <dgm:pt modelId="{8319DBDA-7243-4C7A-AD1C-51D8C926ADBC}" type="parTrans" cxnId="{953CDB33-2BD0-488C-97DF-C078170C4F6E}">
      <dgm:prSet/>
      <dgm:spPr/>
      <dgm:t>
        <a:bodyPr/>
        <a:lstStyle/>
        <a:p>
          <a:endParaRPr lang="ru-RU"/>
        </a:p>
      </dgm:t>
    </dgm:pt>
    <dgm:pt modelId="{F79B009D-7761-48AA-90DA-458EB6034755}" type="sibTrans" cxnId="{953CDB33-2BD0-488C-97DF-C078170C4F6E}">
      <dgm:prSet/>
      <dgm:spPr/>
      <dgm:t>
        <a:bodyPr/>
        <a:lstStyle/>
        <a:p>
          <a:endParaRPr lang="ru-RU"/>
        </a:p>
      </dgm:t>
    </dgm:pt>
    <dgm:pt modelId="{334A19A7-CA65-453C-A67D-E1610C6B03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0" dirty="0" smtClean="0"/>
            <a:t>ОПЫТ</a:t>
          </a:r>
        </a:p>
      </dgm:t>
    </dgm:pt>
    <dgm:pt modelId="{4E5F4367-447D-4E99-ABC5-831A6C0082FF}" type="sibTrans" cxnId="{61971924-FC53-4B13-8AF3-9968B3B9C91D}">
      <dgm:prSet/>
      <dgm:spPr/>
      <dgm:t>
        <a:bodyPr/>
        <a:lstStyle/>
        <a:p>
          <a:endParaRPr lang="ru-RU"/>
        </a:p>
      </dgm:t>
    </dgm:pt>
    <dgm:pt modelId="{F22A0220-4B14-4CF2-8B6B-2CCF081C075C}" type="parTrans" cxnId="{61971924-FC53-4B13-8AF3-9968B3B9C91D}">
      <dgm:prSet/>
      <dgm:spPr/>
      <dgm:t>
        <a:bodyPr/>
        <a:lstStyle/>
        <a:p>
          <a:endParaRPr lang="ru-RU"/>
        </a:p>
      </dgm:t>
    </dgm:pt>
    <dgm:pt modelId="{9D577B55-960A-49BD-94EF-F857A0BE89E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Виды работ на учебной  и производственной практике</a:t>
          </a:r>
          <a:endParaRPr lang="ru-RU" sz="2400" dirty="0">
            <a:solidFill>
              <a:schemeClr val="tx1"/>
            </a:solidFill>
          </a:endParaRPr>
        </a:p>
      </dgm:t>
    </dgm:pt>
    <dgm:pt modelId="{B8CFD8C6-9EFB-45A3-9811-43B6A8C225F5}" type="sibTrans" cxnId="{609BA010-159D-4598-9ADD-546535191EB5}">
      <dgm:prSet/>
      <dgm:spPr/>
      <dgm:t>
        <a:bodyPr/>
        <a:lstStyle/>
        <a:p>
          <a:endParaRPr lang="ru-RU"/>
        </a:p>
      </dgm:t>
    </dgm:pt>
    <dgm:pt modelId="{7BE232F3-279C-4A17-BABA-2ABD95A05644}" type="parTrans" cxnId="{609BA010-159D-4598-9ADD-546535191EB5}">
      <dgm:prSet/>
      <dgm:spPr/>
      <dgm:t>
        <a:bodyPr/>
        <a:lstStyle/>
        <a:p>
          <a:endParaRPr lang="ru-RU"/>
        </a:p>
      </dgm:t>
    </dgm:pt>
    <dgm:pt modelId="{0C5D94B4-E1A2-435B-A104-F005BEB80A01}" type="pres">
      <dgm:prSet presAssocID="{9A374CFA-C038-4061-B2C3-E00AF23BE68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5D4060-18B8-4860-A0E6-5724A8A8C61D}" type="pres">
      <dgm:prSet presAssocID="{6A974B46-2DA2-4EF7-907E-3103934951A2}" presName="composite" presStyleCnt="0"/>
      <dgm:spPr/>
    </dgm:pt>
    <dgm:pt modelId="{927E68F8-45D6-47DF-BFF9-5524BD9DC6B4}" type="pres">
      <dgm:prSet presAssocID="{6A974B46-2DA2-4EF7-907E-3103934951A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3CB8F-44B9-4B84-922B-7B039BA90B02}" type="pres">
      <dgm:prSet presAssocID="{6A974B46-2DA2-4EF7-907E-3103934951A2}" presName="descendantText" presStyleLbl="alignAcc1" presStyleIdx="0" presStyleCnt="3" custLinFactNeighborX="-435" custLinFactNeighborY="-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0C9A2-8473-4B3F-990A-9377BDEF5649}" type="pres">
      <dgm:prSet presAssocID="{FA9C3BC1-1202-45B2-A5CD-9447F141B6EC}" presName="sp" presStyleCnt="0"/>
      <dgm:spPr/>
    </dgm:pt>
    <dgm:pt modelId="{C29F46B3-B535-42F4-8CA5-3F6794DBECD9}" type="pres">
      <dgm:prSet presAssocID="{3EAD5298-BAFA-4BA4-A589-ADD4DA1933F1}" presName="composite" presStyleCnt="0"/>
      <dgm:spPr/>
    </dgm:pt>
    <dgm:pt modelId="{6357CB4B-D2A5-4983-A5E4-8161785DB733}" type="pres">
      <dgm:prSet presAssocID="{3EAD5298-BAFA-4BA4-A589-ADD4DA1933F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8BC40-6761-4BA0-A345-A03E0EE65A3C}" type="pres">
      <dgm:prSet presAssocID="{3EAD5298-BAFA-4BA4-A589-ADD4DA1933F1}" presName="descendantText" presStyleLbl="alignAcc1" presStyleIdx="1" presStyleCnt="3" custLinFactNeighborX="-435" custLinFactNeighborY="-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3A86C-9DF0-4B15-BFAC-0A9F3BD31260}" type="pres">
      <dgm:prSet presAssocID="{AB1CC58A-0B78-4EC9-BE9C-4814D299F1C2}" presName="sp" presStyleCnt="0"/>
      <dgm:spPr/>
    </dgm:pt>
    <dgm:pt modelId="{03CB99F1-C7F8-4D86-9213-2F338688E2F0}" type="pres">
      <dgm:prSet presAssocID="{334A19A7-CA65-453C-A67D-E1610C6B03BB}" presName="composite" presStyleCnt="0"/>
      <dgm:spPr/>
    </dgm:pt>
    <dgm:pt modelId="{3A0D5B57-BF2E-4A0C-9CEA-5A4C1F089186}" type="pres">
      <dgm:prSet presAssocID="{334A19A7-CA65-453C-A67D-E1610C6B03B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69646-CA4D-4C6B-9112-1F1E664AA42D}" type="pres">
      <dgm:prSet presAssocID="{334A19A7-CA65-453C-A67D-E1610C6B03BB}" presName="descendantText" presStyleLbl="alignAcc1" presStyleIdx="2" presStyleCnt="3" custLinFactNeighborX="-435" custLinFactNeighborY="-1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5E3110-5BAA-494F-84DD-3D55CF23ECCB}" type="presOf" srcId="{3DDF3872-0356-4EC5-97E6-4C2ECF856830}" destId="{C248BC40-6761-4BA0-A345-A03E0EE65A3C}" srcOrd="0" destOrd="2" presId="urn:microsoft.com/office/officeart/2005/8/layout/chevron2"/>
    <dgm:cxn modelId="{1C7C729D-E789-4A73-BA2A-44B5B05434CD}" type="presOf" srcId="{6A974B46-2DA2-4EF7-907E-3103934951A2}" destId="{927E68F8-45D6-47DF-BFF9-5524BD9DC6B4}" srcOrd="0" destOrd="0" presId="urn:microsoft.com/office/officeart/2005/8/layout/chevron2"/>
    <dgm:cxn modelId="{61971924-FC53-4B13-8AF3-9968B3B9C91D}" srcId="{9A374CFA-C038-4061-B2C3-E00AF23BE68B}" destId="{334A19A7-CA65-453C-A67D-E1610C6B03BB}" srcOrd="2" destOrd="0" parTransId="{F22A0220-4B14-4CF2-8B6B-2CCF081C075C}" sibTransId="{4E5F4367-447D-4E99-ABC5-831A6C0082FF}"/>
    <dgm:cxn modelId="{953CDB33-2BD0-488C-97DF-C078170C4F6E}" srcId="{3EAD5298-BAFA-4BA4-A589-ADD4DA1933F1}" destId="{B8E2BD90-8B5D-44A8-9D1B-C232FAB1F44E}" srcOrd="1" destOrd="0" parTransId="{8319DBDA-7243-4C7A-AD1C-51D8C926ADBC}" sibTransId="{F79B009D-7761-48AA-90DA-458EB6034755}"/>
    <dgm:cxn modelId="{8186D52B-AC8F-481C-A9DE-8709382870BD}" srcId="{9A374CFA-C038-4061-B2C3-E00AF23BE68B}" destId="{3EAD5298-BAFA-4BA4-A589-ADD4DA1933F1}" srcOrd="1" destOrd="0" parTransId="{9E732A30-2344-447D-B68D-5DB18ED17E21}" sibTransId="{AB1CC58A-0B78-4EC9-BE9C-4814D299F1C2}"/>
    <dgm:cxn modelId="{A72EDCD6-6858-45BB-ABA3-FE2CDDB4001D}" srcId="{9A374CFA-C038-4061-B2C3-E00AF23BE68B}" destId="{6A974B46-2DA2-4EF7-907E-3103934951A2}" srcOrd="0" destOrd="0" parTransId="{F42B55F7-50C5-4224-8E77-771B9FEF0C4B}" sibTransId="{FA9C3BC1-1202-45B2-A5CD-9447F141B6EC}"/>
    <dgm:cxn modelId="{02931B3E-01D9-4213-9323-EDD5EF2A10A4}" srcId="{3EAD5298-BAFA-4BA4-A589-ADD4DA1933F1}" destId="{A681FE77-6523-44A4-B53B-182D46065F6A}" srcOrd="0" destOrd="0" parTransId="{D5D5C32E-577B-4A46-97D1-C012ABC7E788}" sibTransId="{1B7D627B-0FBB-4969-8922-BBD118474A6A}"/>
    <dgm:cxn modelId="{92C537BF-60E0-446D-B73D-568D8EB78C8B}" srcId="{3EAD5298-BAFA-4BA4-A589-ADD4DA1933F1}" destId="{3DDF3872-0356-4EC5-97E6-4C2ECF856830}" srcOrd="2" destOrd="0" parTransId="{8D9761B5-0E34-46CF-9685-86C77B7D9CFA}" sibTransId="{9C0561BA-7568-411E-B83A-DDDE28F621C3}"/>
    <dgm:cxn modelId="{BED473D9-AD82-4D13-8F9B-533C7B401955}" type="presOf" srcId="{3EAD5298-BAFA-4BA4-A589-ADD4DA1933F1}" destId="{6357CB4B-D2A5-4983-A5E4-8161785DB733}" srcOrd="0" destOrd="0" presId="urn:microsoft.com/office/officeart/2005/8/layout/chevron2"/>
    <dgm:cxn modelId="{E513F278-4645-480B-898F-BE02909B3EA0}" type="presOf" srcId="{B8E2BD90-8B5D-44A8-9D1B-C232FAB1F44E}" destId="{C248BC40-6761-4BA0-A345-A03E0EE65A3C}" srcOrd="0" destOrd="1" presId="urn:microsoft.com/office/officeart/2005/8/layout/chevron2"/>
    <dgm:cxn modelId="{6FFD1771-B4CF-4D83-9F09-8B7A141F5379}" type="presOf" srcId="{9D577B55-960A-49BD-94EF-F857A0BE89E2}" destId="{F7969646-CA4D-4C6B-9112-1F1E664AA42D}" srcOrd="0" destOrd="0" presId="urn:microsoft.com/office/officeart/2005/8/layout/chevron2"/>
    <dgm:cxn modelId="{04A103ED-0DD2-4B9B-810B-DE815E2844EC}" srcId="{6A974B46-2DA2-4EF7-907E-3103934951A2}" destId="{5A836C90-0FF6-42CB-B467-E89C10C4AD90}" srcOrd="0" destOrd="0" parTransId="{9E929A31-8A80-4FDA-BA37-5D04A6B613A4}" sibTransId="{4AF34DD8-A325-4D96-973A-E6B574FE6692}"/>
    <dgm:cxn modelId="{F757ADCE-AA24-4CC1-BEF9-85CA05FAF601}" type="presOf" srcId="{A681FE77-6523-44A4-B53B-182D46065F6A}" destId="{C248BC40-6761-4BA0-A345-A03E0EE65A3C}" srcOrd="0" destOrd="0" presId="urn:microsoft.com/office/officeart/2005/8/layout/chevron2"/>
    <dgm:cxn modelId="{961027EB-F581-4010-B410-4A6ED529D881}" type="presOf" srcId="{5A836C90-0FF6-42CB-B467-E89C10C4AD90}" destId="{5273CB8F-44B9-4B84-922B-7B039BA90B02}" srcOrd="0" destOrd="0" presId="urn:microsoft.com/office/officeart/2005/8/layout/chevron2"/>
    <dgm:cxn modelId="{0CF3F077-327F-42DA-9AF3-49761BA54D64}" type="presOf" srcId="{9A374CFA-C038-4061-B2C3-E00AF23BE68B}" destId="{0C5D94B4-E1A2-435B-A104-F005BEB80A01}" srcOrd="0" destOrd="0" presId="urn:microsoft.com/office/officeart/2005/8/layout/chevron2"/>
    <dgm:cxn modelId="{B264A1D6-5CF7-48B8-B567-93221889AF9D}" type="presOf" srcId="{334A19A7-CA65-453C-A67D-E1610C6B03BB}" destId="{3A0D5B57-BF2E-4A0C-9CEA-5A4C1F089186}" srcOrd="0" destOrd="0" presId="urn:microsoft.com/office/officeart/2005/8/layout/chevron2"/>
    <dgm:cxn modelId="{609BA010-159D-4598-9ADD-546535191EB5}" srcId="{334A19A7-CA65-453C-A67D-E1610C6B03BB}" destId="{9D577B55-960A-49BD-94EF-F857A0BE89E2}" srcOrd="0" destOrd="0" parTransId="{7BE232F3-279C-4A17-BABA-2ABD95A05644}" sibTransId="{B8CFD8C6-9EFB-45A3-9811-43B6A8C225F5}"/>
    <dgm:cxn modelId="{8EB99968-2DFF-41E0-A035-7BD8E486F1FE}" type="presParOf" srcId="{0C5D94B4-E1A2-435B-A104-F005BEB80A01}" destId="{6D5D4060-18B8-4860-A0E6-5724A8A8C61D}" srcOrd="0" destOrd="0" presId="urn:microsoft.com/office/officeart/2005/8/layout/chevron2"/>
    <dgm:cxn modelId="{7AB51E15-7DEA-434E-BEE9-D514C60930AB}" type="presParOf" srcId="{6D5D4060-18B8-4860-A0E6-5724A8A8C61D}" destId="{927E68F8-45D6-47DF-BFF9-5524BD9DC6B4}" srcOrd="0" destOrd="0" presId="urn:microsoft.com/office/officeart/2005/8/layout/chevron2"/>
    <dgm:cxn modelId="{E7907565-EF20-445C-9254-F3557774C18B}" type="presParOf" srcId="{6D5D4060-18B8-4860-A0E6-5724A8A8C61D}" destId="{5273CB8F-44B9-4B84-922B-7B039BA90B02}" srcOrd="1" destOrd="0" presId="urn:microsoft.com/office/officeart/2005/8/layout/chevron2"/>
    <dgm:cxn modelId="{A13D5841-13BD-4F11-8461-E7655D38F575}" type="presParOf" srcId="{0C5D94B4-E1A2-435B-A104-F005BEB80A01}" destId="{64C0C9A2-8473-4B3F-990A-9377BDEF5649}" srcOrd="1" destOrd="0" presId="urn:microsoft.com/office/officeart/2005/8/layout/chevron2"/>
    <dgm:cxn modelId="{EAE9451B-6C88-42A4-9FA3-4CB1A7E64D77}" type="presParOf" srcId="{0C5D94B4-E1A2-435B-A104-F005BEB80A01}" destId="{C29F46B3-B535-42F4-8CA5-3F6794DBECD9}" srcOrd="2" destOrd="0" presId="urn:microsoft.com/office/officeart/2005/8/layout/chevron2"/>
    <dgm:cxn modelId="{A5010C33-D10E-4F4E-B10A-142AA8DBE67A}" type="presParOf" srcId="{C29F46B3-B535-42F4-8CA5-3F6794DBECD9}" destId="{6357CB4B-D2A5-4983-A5E4-8161785DB733}" srcOrd="0" destOrd="0" presId="urn:microsoft.com/office/officeart/2005/8/layout/chevron2"/>
    <dgm:cxn modelId="{3CB60F96-B2A2-4DA2-9164-157C63191AE6}" type="presParOf" srcId="{C29F46B3-B535-42F4-8CA5-3F6794DBECD9}" destId="{C248BC40-6761-4BA0-A345-A03E0EE65A3C}" srcOrd="1" destOrd="0" presId="urn:microsoft.com/office/officeart/2005/8/layout/chevron2"/>
    <dgm:cxn modelId="{52CD49C4-EC23-4894-BA72-7F722EABF116}" type="presParOf" srcId="{0C5D94B4-E1A2-435B-A104-F005BEB80A01}" destId="{3D43A86C-9DF0-4B15-BFAC-0A9F3BD31260}" srcOrd="3" destOrd="0" presId="urn:microsoft.com/office/officeart/2005/8/layout/chevron2"/>
    <dgm:cxn modelId="{8A6E3CF2-1B48-469A-B822-F1E6339B40BC}" type="presParOf" srcId="{0C5D94B4-E1A2-435B-A104-F005BEB80A01}" destId="{03CB99F1-C7F8-4D86-9213-2F338688E2F0}" srcOrd="4" destOrd="0" presId="urn:microsoft.com/office/officeart/2005/8/layout/chevron2"/>
    <dgm:cxn modelId="{2F72481C-699C-4865-893B-EBC8FDCB1CF9}" type="presParOf" srcId="{03CB99F1-C7F8-4D86-9213-2F338688E2F0}" destId="{3A0D5B57-BF2E-4A0C-9CEA-5A4C1F089186}" srcOrd="0" destOrd="0" presId="urn:microsoft.com/office/officeart/2005/8/layout/chevron2"/>
    <dgm:cxn modelId="{A50B407D-CF20-4582-ACE6-F58183436C6C}" type="presParOf" srcId="{03CB99F1-C7F8-4D86-9213-2F338688E2F0}" destId="{F7969646-CA4D-4C6B-9112-1F1E664AA4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FD5AF5-C8F3-4F59-94C9-CEB0C88FDDC6}" type="doc">
      <dgm:prSet loTypeId="urn:microsoft.com/office/officeart/2005/8/layout/v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7DDB1AB-03BA-4961-A111-82606968CE08}" type="pres">
      <dgm:prSet presAssocID="{4DFD5AF5-C8F3-4F59-94C9-CEB0C88FDDC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C2D866F6-3A68-4202-9436-25B24E0A2999}" type="presOf" srcId="{4DFD5AF5-C8F3-4F59-94C9-CEB0C88FDDC6}" destId="{E7DDB1AB-03BA-4961-A111-82606968CE08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FA14D1-4D73-409A-B406-EB296D3ED780}" type="doc">
      <dgm:prSet loTypeId="urn:microsoft.com/office/officeart/2005/8/layout/vList6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9E09EAA-43DE-43A2-A5BB-9CF5ED8E009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400" dirty="0" smtClean="0">
              <a:solidFill>
                <a:schemeClr val="tx1"/>
              </a:solidFill>
            </a:rPr>
            <a:t> </a:t>
          </a:r>
          <a:endParaRPr lang="ru-RU" sz="2400" dirty="0">
            <a:solidFill>
              <a:schemeClr val="tx1"/>
            </a:solidFill>
          </a:endParaRPr>
        </a:p>
      </dgm:t>
    </dgm:pt>
    <dgm:pt modelId="{F476B4AE-695E-445C-8C4F-6E23FAEC3F68}" type="parTrans" cxnId="{1EC5DE31-9B39-4E23-A3D6-9CD216AAE267}">
      <dgm:prSet/>
      <dgm:spPr/>
      <dgm:t>
        <a:bodyPr/>
        <a:lstStyle/>
        <a:p>
          <a:endParaRPr lang="ru-RU"/>
        </a:p>
      </dgm:t>
    </dgm:pt>
    <dgm:pt modelId="{BE16BB38-02B6-425E-86A0-26F8CFAE03E2}" type="sibTrans" cxnId="{1EC5DE31-9B39-4E23-A3D6-9CD216AAE267}">
      <dgm:prSet/>
      <dgm:spPr/>
      <dgm:t>
        <a:bodyPr/>
        <a:lstStyle/>
        <a:p>
          <a:endParaRPr lang="ru-RU"/>
        </a:p>
      </dgm:t>
    </dgm:pt>
    <dgm:pt modelId="{46ECAA4E-2D83-4834-B1AE-4764B920C5A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Знание</a:t>
          </a:r>
          <a:r>
            <a:rPr lang="en-US" sz="2400" b="1" dirty="0" smtClean="0"/>
            <a:t> n</a:t>
          </a:r>
          <a:endParaRPr lang="ru-RU" sz="2400" b="1" dirty="0"/>
        </a:p>
      </dgm:t>
    </dgm:pt>
    <dgm:pt modelId="{AF091A2E-1412-4264-AEB8-C1A4C45E0F42}" type="parTrans" cxnId="{F25627C2-6DFD-4625-A69D-78E92D74403C}">
      <dgm:prSet/>
      <dgm:spPr/>
      <dgm:t>
        <a:bodyPr/>
        <a:lstStyle/>
        <a:p>
          <a:endParaRPr lang="ru-RU"/>
        </a:p>
      </dgm:t>
    </dgm:pt>
    <dgm:pt modelId="{7524E53C-B6F6-4BD6-981D-B58CD31E1140}" type="sibTrans" cxnId="{F25627C2-6DFD-4625-A69D-78E92D74403C}">
      <dgm:prSet/>
      <dgm:spPr/>
      <dgm:t>
        <a:bodyPr/>
        <a:lstStyle/>
        <a:p>
          <a:endParaRPr lang="ru-RU"/>
        </a:p>
      </dgm:t>
    </dgm:pt>
    <dgm:pt modelId="{95AFAD81-C728-44A5-B33F-D6538082360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Знание3</a:t>
          </a:r>
          <a:endParaRPr lang="ru-RU" sz="2400" b="1" dirty="0"/>
        </a:p>
      </dgm:t>
    </dgm:pt>
    <dgm:pt modelId="{E055C8DC-0E25-491C-9EA7-D2C232BBE216}" type="parTrans" cxnId="{8ADA6017-674C-445E-83B2-A5724E932352}">
      <dgm:prSet/>
      <dgm:spPr/>
      <dgm:t>
        <a:bodyPr/>
        <a:lstStyle/>
        <a:p>
          <a:endParaRPr lang="ru-RU"/>
        </a:p>
      </dgm:t>
    </dgm:pt>
    <dgm:pt modelId="{308F5439-CB5D-491F-807C-20470C854261}" type="sibTrans" cxnId="{8ADA6017-674C-445E-83B2-A5724E932352}">
      <dgm:prSet/>
      <dgm:spPr/>
      <dgm:t>
        <a:bodyPr/>
        <a:lstStyle/>
        <a:p>
          <a:endParaRPr lang="ru-RU"/>
        </a:p>
      </dgm:t>
    </dgm:pt>
    <dgm:pt modelId="{A80F27FA-3775-4DC2-BB8B-D935246ED4F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800" b="1" dirty="0" smtClean="0"/>
            <a:t> </a:t>
          </a:r>
          <a:r>
            <a:rPr lang="ru-RU" sz="2400" b="1" dirty="0" smtClean="0"/>
            <a:t>Знание2</a:t>
          </a:r>
          <a:endParaRPr lang="ru-RU" sz="2400" b="1" dirty="0"/>
        </a:p>
      </dgm:t>
    </dgm:pt>
    <dgm:pt modelId="{A557EC15-B38D-4224-8FF4-DFA036E6AE3A}" type="parTrans" cxnId="{773EA308-4F26-4F10-9B3D-59EC7AD81A46}">
      <dgm:prSet/>
      <dgm:spPr/>
      <dgm:t>
        <a:bodyPr/>
        <a:lstStyle/>
        <a:p>
          <a:endParaRPr lang="ru-RU"/>
        </a:p>
      </dgm:t>
    </dgm:pt>
    <dgm:pt modelId="{482F3C5B-2C20-45AD-84BA-33D33BF436A4}" type="sibTrans" cxnId="{773EA308-4F26-4F10-9B3D-59EC7AD81A46}">
      <dgm:prSet/>
      <dgm:spPr/>
      <dgm:t>
        <a:bodyPr/>
        <a:lstStyle/>
        <a:p>
          <a:endParaRPr lang="ru-RU"/>
        </a:p>
      </dgm:t>
    </dgm:pt>
    <dgm:pt modelId="{0930EEE7-10C2-401F-92CA-A2275CC19B7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Знание1</a:t>
          </a:r>
          <a:endParaRPr lang="ru-RU" sz="2400" b="1" dirty="0"/>
        </a:p>
      </dgm:t>
    </dgm:pt>
    <dgm:pt modelId="{B1F97CAE-E703-4916-B047-4008DB4F7207}" type="parTrans" cxnId="{746736D2-F24D-4C67-855A-21C38375C91A}">
      <dgm:prSet/>
      <dgm:spPr/>
      <dgm:t>
        <a:bodyPr/>
        <a:lstStyle/>
        <a:p>
          <a:endParaRPr lang="ru-RU"/>
        </a:p>
      </dgm:t>
    </dgm:pt>
    <dgm:pt modelId="{CECA8EA7-9984-4C2A-896C-D4565775BEC7}" type="sibTrans" cxnId="{746736D2-F24D-4C67-855A-21C38375C91A}">
      <dgm:prSet/>
      <dgm:spPr/>
      <dgm:t>
        <a:bodyPr/>
        <a:lstStyle/>
        <a:p>
          <a:endParaRPr lang="ru-RU"/>
        </a:p>
      </dgm:t>
    </dgm:pt>
    <dgm:pt modelId="{19C2D9B9-644D-4F76-8459-F728E3BA4F6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chemeClr val="accent6">
                  <a:lumMod val="50000"/>
                </a:schemeClr>
              </a:solidFill>
            </a:rPr>
            <a:t>порядок организации сервисного обслуживания и ремонта бытовой техники</a:t>
          </a:r>
          <a:endParaRPr lang="ru-RU" sz="2800" dirty="0" smtClean="0"/>
        </a:p>
        <a:p>
          <a:pPr marL="228600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400" b="1" dirty="0" smtClean="0">
              <a:solidFill>
                <a:schemeClr val="tx1"/>
              </a:solidFill>
            </a:rPr>
            <a:t> </a:t>
          </a:r>
          <a:endParaRPr lang="ru-RU" sz="2400" b="1" dirty="0">
            <a:solidFill>
              <a:schemeClr val="tx1"/>
            </a:solidFill>
          </a:endParaRPr>
        </a:p>
      </dgm:t>
    </dgm:pt>
    <dgm:pt modelId="{39788EE9-EF44-4828-BBAD-B0C872446488}" type="parTrans" cxnId="{F51CBECF-B4A4-4749-9997-A29BF11F26E1}">
      <dgm:prSet/>
      <dgm:spPr/>
      <dgm:t>
        <a:bodyPr/>
        <a:lstStyle/>
        <a:p>
          <a:endParaRPr lang="ru-RU"/>
        </a:p>
      </dgm:t>
    </dgm:pt>
    <dgm:pt modelId="{DBCF37FC-F3A8-4F7E-B35D-63393AE853AD}" type="sibTrans" cxnId="{F51CBECF-B4A4-4749-9997-A29BF11F26E1}">
      <dgm:prSet/>
      <dgm:spPr/>
      <dgm:t>
        <a:bodyPr/>
        <a:lstStyle/>
        <a:p>
          <a:endParaRPr lang="ru-RU"/>
        </a:p>
      </dgm:t>
    </dgm:pt>
    <dgm:pt modelId="{F8D26209-1596-4777-A43C-E34E4AE220A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800" dirty="0" smtClean="0">
              <a:solidFill>
                <a:schemeClr val="accent6">
                  <a:lumMod val="50000"/>
                </a:schemeClr>
              </a:solidFill>
            </a:rPr>
            <a:t>другие дидактические единицы по ФГОС  </a:t>
          </a:r>
          <a:endParaRPr lang="ru-RU" sz="2800" b="1" dirty="0">
            <a:solidFill>
              <a:schemeClr val="tx1"/>
            </a:solidFill>
          </a:endParaRPr>
        </a:p>
      </dgm:t>
    </dgm:pt>
    <dgm:pt modelId="{6065406C-A9FA-4FC0-A94C-6753414E1033}" type="parTrans" cxnId="{112107E4-34D3-4C15-B440-DA3C3A6D0AB8}">
      <dgm:prSet/>
      <dgm:spPr/>
      <dgm:t>
        <a:bodyPr/>
        <a:lstStyle/>
        <a:p>
          <a:endParaRPr lang="ru-RU"/>
        </a:p>
      </dgm:t>
    </dgm:pt>
    <dgm:pt modelId="{882CDD0A-0E28-4C0B-9162-7C771B23D6C3}" type="sibTrans" cxnId="{112107E4-34D3-4C15-B440-DA3C3A6D0AB8}">
      <dgm:prSet/>
      <dgm:spPr/>
      <dgm:t>
        <a:bodyPr/>
        <a:lstStyle/>
        <a:p>
          <a:endParaRPr lang="ru-RU"/>
        </a:p>
      </dgm:t>
    </dgm:pt>
    <dgm:pt modelId="{CD0A2997-0338-4FBB-B013-68A5C1D5B57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800" dirty="0" smtClean="0">
              <a:solidFill>
                <a:schemeClr val="accent6">
                  <a:lumMod val="50000"/>
                </a:schemeClr>
              </a:solidFill>
            </a:rPr>
            <a:t>классификацию, конструкции, технические характеристики и области применения бытовых машин и приборов</a:t>
          </a:r>
          <a:endParaRPr lang="ru-RU" sz="2800" b="1" dirty="0">
            <a:solidFill>
              <a:schemeClr val="tx1"/>
            </a:solidFill>
          </a:endParaRPr>
        </a:p>
      </dgm:t>
    </dgm:pt>
    <dgm:pt modelId="{69CEB5E9-8868-4483-8B6E-5CF044B53193}" type="sibTrans" cxnId="{11B9AD92-2B60-470F-98D9-B2756EF419C8}">
      <dgm:prSet/>
      <dgm:spPr/>
      <dgm:t>
        <a:bodyPr/>
        <a:lstStyle/>
        <a:p>
          <a:endParaRPr lang="ru-RU"/>
        </a:p>
      </dgm:t>
    </dgm:pt>
    <dgm:pt modelId="{D690E7E8-FA26-468F-888D-05B1012252B2}" type="parTrans" cxnId="{11B9AD92-2B60-470F-98D9-B2756EF419C8}">
      <dgm:prSet/>
      <dgm:spPr/>
      <dgm:t>
        <a:bodyPr/>
        <a:lstStyle/>
        <a:p>
          <a:endParaRPr lang="ru-RU"/>
        </a:p>
      </dgm:t>
    </dgm:pt>
    <dgm:pt modelId="{A876D5DB-2494-453D-B6C6-30A9AB614F32}">
      <dgm:prSet custT="1"/>
      <dgm:spPr/>
      <dgm:t>
        <a:bodyPr/>
        <a:lstStyle/>
        <a:p>
          <a:pPr marL="228600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400" dirty="0"/>
        </a:p>
      </dgm:t>
    </dgm:pt>
    <dgm:pt modelId="{A54626C4-2947-4C93-AA1E-AD27455D30CB}" type="parTrans" cxnId="{C1680F4C-284E-4CAA-A62F-91938E155B41}">
      <dgm:prSet/>
      <dgm:spPr/>
      <dgm:t>
        <a:bodyPr/>
        <a:lstStyle/>
        <a:p>
          <a:endParaRPr lang="ru-RU"/>
        </a:p>
      </dgm:t>
    </dgm:pt>
    <dgm:pt modelId="{F6749840-B33D-47CC-9619-BB4B9A530F76}" type="sibTrans" cxnId="{C1680F4C-284E-4CAA-A62F-91938E155B41}">
      <dgm:prSet/>
      <dgm:spPr/>
      <dgm:t>
        <a:bodyPr/>
        <a:lstStyle/>
        <a:p>
          <a:endParaRPr lang="ru-RU"/>
        </a:p>
      </dgm:t>
    </dgm:pt>
    <dgm:pt modelId="{E5C1F6BD-1B64-4F0F-ADE1-888896566C5E}">
      <dgm:prSet custT="1"/>
      <dgm:spPr/>
      <dgm:t>
        <a:bodyPr/>
        <a:lstStyle/>
        <a:p>
          <a:r>
            <a:rPr lang="ru-RU" sz="2800" dirty="0" smtClean="0">
              <a:solidFill>
                <a:schemeClr val="accent6">
                  <a:lumMod val="50000"/>
                </a:schemeClr>
              </a:solidFill>
            </a:rPr>
            <a:t>  другие  дидактические единицы по ФГОС </a:t>
          </a:r>
          <a:endParaRPr lang="ru-RU" sz="2800" dirty="0"/>
        </a:p>
      </dgm:t>
    </dgm:pt>
    <dgm:pt modelId="{8B8BE8AF-BA94-4636-9010-D1005D670FBF}" type="parTrans" cxnId="{C429495F-4946-4875-A5F4-641F78DDD6FC}">
      <dgm:prSet/>
      <dgm:spPr/>
      <dgm:t>
        <a:bodyPr/>
        <a:lstStyle/>
        <a:p>
          <a:endParaRPr lang="ru-RU"/>
        </a:p>
      </dgm:t>
    </dgm:pt>
    <dgm:pt modelId="{5406C0E0-43AB-44C5-8379-DA4D6D6974B1}" type="sibTrans" cxnId="{C429495F-4946-4875-A5F4-641F78DDD6FC}">
      <dgm:prSet/>
      <dgm:spPr/>
      <dgm:t>
        <a:bodyPr/>
        <a:lstStyle/>
        <a:p>
          <a:endParaRPr lang="ru-RU"/>
        </a:p>
      </dgm:t>
    </dgm:pt>
    <dgm:pt modelId="{1ED45DA0-7EDA-485A-B7D2-8D66FF801F0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800" b="1" dirty="0">
            <a:solidFill>
              <a:schemeClr val="tx1"/>
            </a:solidFill>
          </a:endParaRPr>
        </a:p>
      </dgm:t>
    </dgm:pt>
    <dgm:pt modelId="{E941D533-A0B0-42F4-87BF-F0907FCCE3FF}" type="parTrans" cxnId="{3F4BDBBA-A898-4D80-836D-6B5896D233B4}">
      <dgm:prSet/>
      <dgm:spPr/>
      <dgm:t>
        <a:bodyPr/>
        <a:lstStyle/>
        <a:p>
          <a:endParaRPr lang="ru-RU"/>
        </a:p>
      </dgm:t>
    </dgm:pt>
    <dgm:pt modelId="{9427C20F-9739-4F5D-B73A-F341FB07FC7A}" type="sibTrans" cxnId="{3F4BDBBA-A898-4D80-836D-6B5896D233B4}">
      <dgm:prSet/>
      <dgm:spPr/>
      <dgm:t>
        <a:bodyPr/>
        <a:lstStyle/>
        <a:p>
          <a:endParaRPr lang="ru-RU"/>
        </a:p>
      </dgm:t>
    </dgm:pt>
    <dgm:pt modelId="{89D1260B-EB88-4464-A1C6-7B9E5B084B07}" type="pres">
      <dgm:prSet presAssocID="{44FA14D1-4D73-409A-B406-EB296D3ED78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466196-1B1B-4D3E-90E4-2EEC6093965D}" type="pres">
      <dgm:prSet presAssocID="{0930EEE7-10C2-401F-92CA-A2275CC19B7F}" presName="linNode" presStyleCnt="0"/>
      <dgm:spPr/>
    </dgm:pt>
    <dgm:pt modelId="{482697AB-6123-4C3A-A1A1-8C6DD0D46305}" type="pres">
      <dgm:prSet presAssocID="{0930EEE7-10C2-401F-92CA-A2275CC19B7F}" presName="parentShp" presStyleLbl="node1" presStyleIdx="0" presStyleCnt="4" custScaleX="78797" custScaleY="88802" custLinFactNeighborX="757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76D99-9043-484B-A336-E59AB0C37977}" type="pres">
      <dgm:prSet presAssocID="{0930EEE7-10C2-401F-92CA-A2275CC19B7F}" presName="childShp" presStyleLbl="bgAccFollowNode1" presStyleIdx="0" presStyleCnt="4" custScaleX="255422" custScaleY="99130" custLinFactNeighborX="1637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A3E56-FD2A-42E7-86E9-605E8728367C}" type="pres">
      <dgm:prSet presAssocID="{CECA8EA7-9984-4C2A-896C-D4565775BEC7}" presName="spacing" presStyleCnt="0"/>
      <dgm:spPr/>
    </dgm:pt>
    <dgm:pt modelId="{9D9F51EB-7C60-4E3F-BB64-53E903E284C9}" type="pres">
      <dgm:prSet presAssocID="{A80F27FA-3775-4DC2-BB8B-D935246ED4F7}" presName="linNode" presStyleCnt="0"/>
      <dgm:spPr/>
    </dgm:pt>
    <dgm:pt modelId="{BE1959CD-9396-4DFB-9CF5-A8FF48465F26}" type="pres">
      <dgm:prSet presAssocID="{A80F27FA-3775-4DC2-BB8B-D935246ED4F7}" presName="parentShp" presStyleLbl="node1" presStyleIdx="1" presStyleCnt="4" custScaleX="81876" custScaleY="104048" custLinFactNeighborX="-11" custLinFactNeighborY="-1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0CBBA-7616-4915-92F3-589F1BECE5B4}" type="pres">
      <dgm:prSet presAssocID="{A80F27FA-3775-4DC2-BB8B-D935246ED4F7}" presName="childShp" presStyleLbl="bgAccFollowNode1" presStyleIdx="1" presStyleCnt="4" custScaleX="259120" custScaleY="100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01F93-D507-4557-9748-0D5BF436E5AE}" type="pres">
      <dgm:prSet presAssocID="{482F3C5B-2C20-45AD-84BA-33D33BF436A4}" presName="spacing" presStyleCnt="0"/>
      <dgm:spPr/>
    </dgm:pt>
    <dgm:pt modelId="{55940BDA-0675-4703-887B-E456E097719B}" type="pres">
      <dgm:prSet presAssocID="{95AFAD81-C728-44A5-B33F-D6538082360C}" presName="linNode" presStyleCnt="0"/>
      <dgm:spPr/>
    </dgm:pt>
    <dgm:pt modelId="{A18810DB-EF56-46ED-B99F-B5DDA2F27542}" type="pres">
      <dgm:prSet presAssocID="{95AFAD81-C728-44A5-B33F-D6538082360C}" presName="parentShp" presStyleLbl="node1" presStyleIdx="2" presStyleCnt="4" custScaleX="81757" custLinFactNeighborX="807" custLinFactNeighborY="-3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C31B9-0603-4DB6-9447-82347AC311CF}" type="pres">
      <dgm:prSet presAssocID="{95AFAD81-C728-44A5-B33F-D6538082360C}" presName="childShp" presStyleLbl="bgAccFollowNode1" presStyleIdx="2" presStyleCnt="4" custScaleX="256130" custLinFactNeighborX="-683" custLinFactNeighborY="-1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682B6-5CBD-4CFA-BEC8-770F317543C1}" type="pres">
      <dgm:prSet presAssocID="{308F5439-CB5D-491F-807C-20470C854261}" presName="spacing" presStyleCnt="0"/>
      <dgm:spPr/>
    </dgm:pt>
    <dgm:pt modelId="{A282DFD1-56C9-43C4-B215-1E840D7BAC8A}" type="pres">
      <dgm:prSet presAssocID="{46ECAA4E-2D83-4834-B1AE-4764B920C5A2}" presName="linNode" presStyleCnt="0"/>
      <dgm:spPr/>
    </dgm:pt>
    <dgm:pt modelId="{AEB95CB5-941D-409D-93F7-F835F27B1E4B}" type="pres">
      <dgm:prSet presAssocID="{46ECAA4E-2D83-4834-B1AE-4764B920C5A2}" presName="parentShp" presStyleLbl="node1" presStyleIdx="3" presStyleCnt="4" custScaleX="81254" custLinFactNeighborX="821" custLinFactNeighborY="2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1A09B-C676-4B88-BC86-AF622225D256}" type="pres">
      <dgm:prSet presAssocID="{46ECAA4E-2D83-4834-B1AE-4764B920C5A2}" presName="childShp" presStyleLbl="bgAccFollowNode1" presStyleIdx="3" presStyleCnt="4" custScaleX="261277" custLinFactNeighborX="1183" custLinFactNeighborY="-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C4F886-030B-4416-9FD3-654109A0B457}" type="presOf" srcId="{A876D5DB-2494-453D-B6C6-30A9AB614F32}" destId="{2FE0CBBA-7616-4915-92F3-589F1BECE5B4}" srcOrd="0" destOrd="1" presId="urn:microsoft.com/office/officeart/2005/8/layout/vList6"/>
    <dgm:cxn modelId="{A23193B9-18E0-43EC-931F-53C833575B5A}" type="presOf" srcId="{19C2D9B9-644D-4F76-8459-F728E3BA4F66}" destId="{2FE0CBBA-7616-4915-92F3-589F1BECE5B4}" srcOrd="0" destOrd="0" presId="urn:microsoft.com/office/officeart/2005/8/layout/vList6"/>
    <dgm:cxn modelId="{75CAF316-3FF9-49D5-961F-168B3B818B7F}" type="presOf" srcId="{F8D26209-1596-4777-A43C-E34E4AE220AC}" destId="{EAE1A09B-C676-4B88-BC86-AF622225D256}" srcOrd="0" destOrd="1" presId="urn:microsoft.com/office/officeart/2005/8/layout/vList6"/>
    <dgm:cxn modelId="{F51CBECF-B4A4-4749-9997-A29BF11F26E1}" srcId="{A80F27FA-3775-4DC2-BB8B-D935246ED4F7}" destId="{19C2D9B9-644D-4F76-8459-F728E3BA4F66}" srcOrd="0" destOrd="0" parTransId="{39788EE9-EF44-4828-BBAD-B0C872446488}" sibTransId="{DBCF37FC-F3A8-4F7E-B35D-63393AE853AD}"/>
    <dgm:cxn modelId="{112107E4-34D3-4C15-B440-DA3C3A6D0AB8}" srcId="{46ECAA4E-2D83-4834-B1AE-4764B920C5A2}" destId="{F8D26209-1596-4777-A43C-E34E4AE220AC}" srcOrd="1" destOrd="0" parTransId="{6065406C-A9FA-4FC0-A94C-6753414E1033}" sibTransId="{882CDD0A-0E28-4C0B-9162-7C771B23D6C3}"/>
    <dgm:cxn modelId="{F25627C2-6DFD-4625-A69D-78E92D74403C}" srcId="{44FA14D1-4D73-409A-B406-EB296D3ED780}" destId="{46ECAA4E-2D83-4834-B1AE-4764B920C5A2}" srcOrd="3" destOrd="0" parTransId="{AF091A2E-1412-4264-AEB8-C1A4C45E0F42}" sibTransId="{7524E53C-B6F6-4BD6-981D-B58CD31E1140}"/>
    <dgm:cxn modelId="{3F4BDBBA-A898-4D80-836D-6B5896D233B4}" srcId="{46ECAA4E-2D83-4834-B1AE-4764B920C5A2}" destId="{1ED45DA0-7EDA-485A-B7D2-8D66FF801F0A}" srcOrd="0" destOrd="0" parTransId="{E941D533-A0B0-42F4-87BF-F0907FCCE3FF}" sibTransId="{9427C20F-9739-4F5D-B73A-F341FB07FC7A}"/>
    <dgm:cxn modelId="{C1680F4C-284E-4CAA-A62F-91938E155B41}" srcId="{A80F27FA-3775-4DC2-BB8B-D935246ED4F7}" destId="{A876D5DB-2494-453D-B6C6-30A9AB614F32}" srcOrd="1" destOrd="0" parTransId="{A54626C4-2947-4C93-AA1E-AD27455D30CB}" sibTransId="{F6749840-B33D-47CC-9619-BB4B9A530F76}"/>
    <dgm:cxn modelId="{1EC5DE31-9B39-4E23-A3D6-9CD216AAE267}" srcId="{95AFAD81-C728-44A5-B33F-D6538082360C}" destId="{49E09EAA-43DE-43A2-A5BB-9CF5ED8E0096}" srcOrd="0" destOrd="0" parTransId="{F476B4AE-695E-445C-8C4F-6E23FAEC3F68}" sibTransId="{BE16BB38-02B6-425E-86A0-26F8CFAE03E2}"/>
    <dgm:cxn modelId="{8ADA6017-674C-445E-83B2-A5724E932352}" srcId="{44FA14D1-4D73-409A-B406-EB296D3ED780}" destId="{95AFAD81-C728-44A5-B33F-D6538082360C}" srcOrd="2" destOrd="0" parTransId="{E055C8DC-0E25-491C-9EA7-D2C232BBE216}" sibTransId="{308F5439-CB5D-491F-807C-20470C854261}"/>
    <dgm:cxn modelId="{11B9AD92-2B60-470F-98D9-B2756EF419C8}" srcId="{0930EEE7-10C2-401F-92CA-A2275CC19B7F}" destId="{CD0A2997-0338-4FBB-B013-68A5C1D5B579}" srcOrd="0" destOrd="0" parTransId="{D690E7E8-FA26-468F-888D-05B1012252B2}" sibTransId="{69CEB5E9-8868-4483-8B6E-5CF044B53193}"/>
    <dgm:cxn modelId="{C429495F-4946-4875-A5F4-641F78DDD6FC}" srcId="{95AFAD81-C728-44A5-B33F-D6538082360C}" destId="{E5C1F6BD-1B64-4F0F-ADE1-888896566C5E}" srcOrd="1" destOrd="0" parTransId="{8B8BE8AF-BA94-4636-9010-D1005D670FBF}" sibTransId="{5406C0E0-43AB-44C5-8379-DA4D6D6974B1}"/>
    <dgm:cxn modelId="{773EA308-4F26-4F10-9B3D-59EC7AD81A46}" srcId="{44FA14D1-4D73-409A-B406-EB296D3ED780}" destId="{A80F27FA-3775-4DC2-BB8B-D935246ED4F7}" srcOrd="1" destOrd="0" parTransId="{A557EC15-B38D-4224-8FF4-DFA036E6AE3A}" sibTransId="{482F3C5B-2C20-45AD-84BA-33D33BF436A4}"/>
    <dgm:cxn modelId="{372527DE-EA18-4552-9916-8F0CAAA569BC}" type="presOf" srcId="{CD0A2997-0338-4FBB-B013-68A5C1D5B579}" destId="{1F476D99-9043-484B-A336-E59AB0C37977}" srcOrd="0" destOrd="0" presId="urn:microsoft.com/office/officeart/2005/8/layout/vList6"/>
    <dgm:cxn modelId="{E2F6CC6F-9A3B-47B9-8A90-1A90E26CCC36}" type="presOf" srcId="{49E09EAA-43DE-43A2-A5BB-9CF5ED8E0096}" destId="{AD5C31B9-0603-4DB6-9447-82347AC311CF}" srcOrd="0" destOrd="0" presId="urn:microsoft.com/office/officeart/2005/8/layout/vList6"/>
    <dgm:cxn modelId="{F78B97B8-92B9-4A6B-B117-03E97620B115}" type="presOf" srcId="{E5C1F6BD-1B64-4F0F-ADE1-888896566C5E}" destId="{AD5C31B9-0603-4DB6-9447-82347AC311CF}" srcOrd="0" destOrd="1" presId="urn:microsoft.com/office/officeart/2005/8/layout/vList6"/>
    <dgm:cxn modelId="{EF46C479-07E9-4515-A7D9-419CC6B5287D}" type="presOf" srcId="{95AFAD81-C728-44A5-B33F-D6538082360C}" destId="{A18810DB-EF56-46ED-B99F-B5DDA2F27542}" srcOrd="0" destOrd="0" presId="urn:microsoft.com/office/officeart/2005/8/layout/vList6"/>
    <dgm:cxn modelId="{746736D2-F24D-4C67-855A-21C38375C91A}" srcId="{44FA14D1-4D73-409A-B406-EB296D3ED780}" destId="{0930EEE7-10C2-401F-92CA-A2275CC19B7F}" srcOrd="0" destOrd="0" parTransId="{B1F97CAE-E703-4916-B047-4008DB4F7207}" sibTransId="{CECA8EA7-9984-4C2A-896C-D4565775BEC7}"/>
    <dgm:cxn modelId="{F914F980-A3FE-4222-AAB6-4F404D541820}" type="presOf" srcId="{0930EEE7-10C2-401F-92CA-A2275CC19B7F}" destId="{482697AB-6123-4C3A-A1A1-8C6DD0D46305}" srcOrd="0" destOrd="0" presId="urn:microsoft.com/office/officeart/2005/8/layout/vList6"/>
    <dgm:cxn modelId="{F37AFA8D-27A9-46E8-964B-8ECFD714980A}" type="presOf" srcId="{A80F27FA-3775-4DC2-BB8B-D935246ED4F7}" destId="{BE1959CD-9396-4DFB-9CF5-A8FF48465F26}" srcOrd="0" destOrd="0" presId="urn:microsoft.com/office/officeart/2005/8/layout/vList6"/>
    <dgm:cxn modelId="{D6BF85A5-CB9C-458E-AC97-F4DA0484B308}" type="presOf" srcId="{44FA14D1-4D73-409A-B406-EB296D3ED780}" destId="{89D1260B-EB88-4464-A1C6-7B9E5B084B07}" srcOrd="0" destOrd="0" presId="urn:microsoft.com/office/officeart/2005/8/layout/vList6"/>
    <dgm:cxn modelId="{56BB8403-6905-4389-81CF-C087BB8C29F7}" type="presOf" srcId="{1ED45DA0-7EDA-485A-B7D2-8D66FF801F0A}" destId="{EAE1A09B-C676-4B88-BC86-AF622225D256}" srcOrd="0" destOrd="0" presId="urn:microsoft.com/office/officeart/2005/8/layout/vList6"/>
    <dgm:cxn modelId="{81EBF04F-2F57-4097-B5A5-1039107A064C}" type="presOf" srcId="{46ECAA4E-2D83-4834-B1AE-4764B920C5A2}" destId="{AEB95CB5-941D-409D-93F7-F835F27B1E4B}" srcOrd="0" destOrd="0" presId="urn:microsoft.com/office/officeart/2005/8/layout/vList6"/>
    <dgm:cxn modelId="{15D59797-EB66-4EA2-8DE3-92E0F47AA6C3}" type="presParOf" srcId="{89D1260B-EB88-4464-A1C6-7B9E5B084B07}" destId="{F4466196-1B1B-4D3E-90E4-2EEC6093965D}" srcOrd="0" destOrd="0" presId="urn:microsoft.com/office/officeart/2005/8/layout/vList6"/>
    <dgm:cxn modelId="{657B9577-B9AA-48FC-934A-58E4C9ABA730}" type="presParOf" srcId="{F4466196-1B1B-4D3E-90E4-2EEC6093965D}" destId="{482697AB-6123-4C3A-A1A1-8C6DD0D46305}" srcOrd="0" destOrd="0" presId="urn:microsoft.com/office/officeart/2005/8/layout/vList6"/>
    <dgm:cxn modelId="{9D28C545-FB7A-46F7-A3E0-64BB53205C7C}" type="presParOf" srcId="{F4466196-1B1B-4D3E-90E4-2EEC6093965D}" destId="{1F476D99-9043-484B-A336-E59AB0C37977}" srcOrd="1" destOrd="0" presId="urn:microsoft.com/office/officeart/2005/8/layout/vList6"/>
    <dgm:cxn modelId="{BA8D4D7F-A226-4A7C-80EF-EEADBB9CEE1E}" type="presParOf" srcId="{89D1260B-EB88-4464-A1C6-7B9E5B084B07}" destId="{D25A3E56-FD2A-42E7-86E9-605E8728367C}" srcOrd="1" destOrd="0" presId="urn:microsoft.com/office/officeart/2005/8/layout/vList6"/>
    <dgm:cxn modelId="{CF3EF709-3B5E-442D-A777-84927B428021}" type="presParOf" srcId="{89D1260B-EB88-4464-A1C6-7B9E5B084B07}" destId="{9D9F51EB-7C60-4E3F-BB64-53E903E284C9}" srcOrd="2" destOrd="0" presId="urn:microsoft.com/office/officeart/2005/8/layout/vList6"/>
    <dgm:cxn modelId="{D51D67B7-D97E-4297-8450-079C82F61475}" type="presParOf" srcId="{9D9F51EB-7C60-4E3F-BB64-53E903E284C9}" destId="{BE1959CD-9396-4DFB-9CF5-A8FF48465F26}" srcOrd="0" destOrd="0" presId="urn:microsoft.com/office/officeart/2005/8/layout/vList6"/>
    <dgm:cxn modelId="{65D27812-7EEB-4EA5-8B00-D89B6174AEA3}" type="presParOf" srcId="{9D9F51EB-7C60-4E3F-BB64-53E903E284C9}" destId="{2FE0CBBA-7616-4915-92F3-589F1BECE5B4}" srcOrd="1" destOrd="0" presId="urn:microsoft.com/office/officeart/2005/8/layout/vList6"/>
    <dgm:cxn modelId="{2FC51BF9-96F6-4EC5-8FB7-915ACB5FA785}" type="presParOf" srcId="{89D1260B-EB88-4464-A1C6-7B9E5B084B07}" destId="{09301F93-D507-4557-9748-0D5BF436E5AE}" srcOrd="3" destOrd="0" presId="urn:microsoft.com/office/officeart/2005/8/layout/vList6"/>
    <dgm:cxn modelId="{1B474307-EEE9-4AB8-AC83-A0E8BA412B47}" type="presParOf" srcId="{89D1260B-EB88-4464-A1C6-7B9E5B084B07}" destId="{55940BDA-0675-4703-887B-E456E097719B}" srcOrd="4" destOrd="0" presId="urn:microsoft.com/office/officeart/2005/8/layout/vList6"/>
    <dgm:cxn modelId="{C363DFA9-70C1-4773-BD69-78AF763838B6}" type="presParOf" srcId="{55940BDA-0675-4703-887B-E456E097719B}" destId="{A18810DB-EF56-46ED-B99F-B5DDA2F27542}" srcOrd="0" destOrd="0" presId="urn:microsoft.com/office/officeart/2005/8/layout/vList6"/>
    <dgm:cxn modelId="{028498F0-652D-4F47-843B-3B1FB7B29789}" type="presParOf" srcId="{55940BDA-0675-4703-887B-E456E097719B}" destId="{AD5C31B9-0603-4DB6-9447-82347AC311CF}" srcOrd="1" destOrd="0" presId="urn:microsoft.com/office/officeart/2005/8/layout/vList6"/>
    <dgm:cxn modelId="{F26F3C6B-94ED-4600-B4DF-488C8D627169}" type="presParOf" srcId="{89D1260B-EB88-4464-A1C6-7B9E5B084B07}" destId="{6BF682B6-5CBD-4CFA-BEC8-770F317543C1}" srcOrd="5" destOrd="0" presId="urn:microsoft.com/office/officeart/2005/8/layout/vList6"/>
    <dgm:cxn modelId="{B1A879B1-4114-4324-9296-A174F2A7E253}" type="presParOf" srcId="{89D1260B-EB88-4464-A1C6-7B9E5B084B07}" destId="{A282DFD1-56C9-43C4-B215-1E840D7BAC8A}" srcOrd="6" destOrd="0" presId="urn:microsoft.com/office/officeart/2005/8/layout/vList6"/>
    <dgm:cxn modelId="{83724B7C-27AA-4995-96D8-A4A55D13B996}" type="presParOf" srcId="{A282DFD1-56C9-43C4-B215-1E840D7BAC8A}" destId="{AEB95CB5-941D-409D-93F7-F835F27B1E4B}" srcOrd="0" destOrd="0" presId="urn:microsoft.com/office/officeart/2005/8/layout/vList6"/>
    <dgm:cxn modelId="{881F35B6-0ABF-4A4B-B358-EA57407E5EB9}" type="presParOf" srcId="{A282DFD1-56C9-43C4-B215-1E840D7BAC8A}" destId="{EAE1A09B-C676-4B88-BC86-AF622225D25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FD5AF5-C8F3-4F59-94C9-CEB0C88FDDC6}" type="doc">
      <dgm:prSet loTypeId="urn:microsoft.com/office/officeart/2005/8/layout/v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7DDB1AB-03BA-4961-A111-82606968CE08}" type="pres">
      <dgm:prSet presAssocID="{4DFD5AF5-C8F3-4F59-94C9-CEB0C88FDDC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74FA3F6C-FDAA-43A3-A5F7-C82A164CA8D7}" type="presOf" srcId="{4DFD5AF5-C8F3-4F59-94C9-CEB0C88FDDC6}" destId="{E7DDB1AB-03BA-4961-A111-82606968CE08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FA14D1-4D73-409A-B406-EB296D3ED780}" type="doc">
      <dgm:prSet loTypeId="urn:microsoft.com/office/officeart/2005/8/layout/vList6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31AED2B-AFF0-47C3-8717-D78888DA3496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Умение 5</a:t>
          </a:r>
          <a:endParaRPr lang="ru-RU" b="1" dirty="0"/>
        </a:p>
      </dgm:t>
    </dgm:pt>
    <dgm:pt modelId="{27FE1790-9565-4664-95E0-AC410BB25320}" type="parTrans" cxnId="{009D534D-5A6F-403D-93B5-C011ABB15D75}">
      <dgm:prSet/>
      <dgm:spPr/>
      <dgm:t>
        <a:bodyPr/>
        <a:lstStyle/>
        <a:p>
          <a:endParaRPr lang="ru-RU"/>
        </a:p>
      </dgm:t>
    </dgm:pt>
    <dgm:pt modelId="{96AA96F9-A744-4AA7-BBD1-391628E7EA19}" type="sibTrans" cxnId="{009D534D-5A6F-403D-93B5-C011ABB15D75}">
      <dgm:prSet/>
      <dgm:spPr/>
      <dgm:t>
        <a:bodyPr/>
        <a:lstStyle/>
        <a:p>
          <a:endParaRPr lang="ru-RU"/>
        </a:p>
      </dgm:t>
    </dgm:pt>
    <dgm:pt modelId="{88BDFA84-11E7-45B5-85BA-AF883F3C73B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производить расчет электронагревательного оборудования</a:t>
          </a:r>
          <a:endParaRPr lang="ru-RU" sz="2400" b="1" dirty="0">
            <a:solidFill>
              <a:schemeClr val="tx1"/>
            </a:solidFill>
          </a:endParaRPr>
        </a:p>
      </dgm:t>
    </dgm:pt>
    <dgm:pt modelId="{6095279C-036A-449B-850F-C43364E8ACBB}" type="parTrans" cxnId="{77F1CF66-1E03-43A8-9777-71AFAA9C1570}">
      <dgm:prSet/>
      <dgm:spPr/>
      <dgm:t>
        <a:bodyPr/>
        <a:lstStyle/>
        <a:p>
          <a:endParaRPr lang="ru-RU"/>
        </a:p>
      </dgm:t>
    </dgm:pt>
    <dgm:pt modelId="{F254431E-D3BC-4ECF-916F-17292CB951B7}" type="sibTrans" cxnId="{77F1CF66-1E03-43A8-9777-71AFAA9C1570}">
      <dgm:prSet/>
      <dgm:spPr/>
      <dgm:t>
        <a:bodyPr/>
        <a:lstStyle/>
        <a:p>
          <a:endParaRPr lang="ru-RU"/>
        </a:p>
      </dgm:t>
    </dgm:pt>
    <dgm:pt modelId="{DAB77821-1124-4494-B80E-D52A9519C152}">
      <dgm:prSet phldrT="[Текст]" phldr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1600" dirty="0"/>
        </a:p>
      </dgm:t>
    </dgm:pt>
    <dgm:pt modelId="{3675C0CA-9685-432B-AC33-FB1AAF2CE32B}" type="parTrans" cxnId="{3917EF04-54F2-4630-A776-9A66D92D1E18}">
      <dgm:prSet/>
      <dgm:spPr/>
      <dgm:t>
        <a:bodyPr/>
        <a:lstStyle/>
        <a:p>
          <a:endParaRPr lang="ru-RU"/>
        </a:p>
      </dgm:t>
    </dgm:pt>
    <dgm:pt modelId="{FDDD2AD0-7782-4A27-A4C5-8B2FBF9F7A20}" type="sibTrans" cxnId="{3917EF04-54F2-4630-A776-9A66D92D1E18}">
      <dgm:prSet/>
      <dgm:spPr/>
      <dgm:t>
        <a:bodyPr/>
        <a:lstStyle/>
        <a:p>
          <a:endParaRPr lang="ru-RU"/>
        </a:p>
      </dgm:t>
    </dgm:pt>
    <dgm:pt modelId="{F4E0CE0A-2E15-4304-B024-8CF873DA91B8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Умение 6</a:t>
          </a:r>
          <a:endParaRPr lang="ru-RU" b="1" dirty="0"/>
        </a:p>
      </dgm:t>
    </dgm:pt>
    <dgm:pt modelId="{A12914EA-CE38-4739-A2D5-A29091422EA5}" type="parTrans" cxnId="{8F79D938-DD66-43F0-A804-4E80A07AD0D1}">
      <dgm:prSet/>
      <dgm:spPr/>
      <dgm:t>
        <a:bodyPr/>
        <a:lstStyle/>
        <a:p>
          <a:endParaRPr lang="ru-RU"/>
        </a:p>
      </dgm:t>
    </dgm:pt>
    <dgm:pt modelId="{81517392-0140-496E-A4D7-E56083D1D34A}" type="sibTrans" cxnId="{8F79D938-DD66-43F0-A804-4E80A07AD0D1}">
      <dgm:prSet/>
      <dgm:spPr/>
      <dgm:t>
        <a:bodyPr/>
        <a:lstStyle/>
        <a:p>
          <a:endParaRPr lang="ru-RU"/>
        </a:p>
      </dgm:t>
    </dgm:pt>
    <dgm:pt modelId="{5F2906DC-B79C-4CCC-A8FA-B9D9F4826EA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dirty="0" smtClean="0"/>
            <a:t> </a:t>
          </a:r>
          <a:r>
            <a:rPr lang="ru-RU" sz="2400" b="1" dirty="0" smtClean="0">
              <a:solidFill>
                <a:schemeClr val="tx1"/>
              </a:solidFill>
            </a:rPr>
            <a:t>производить наладку и испытания электробытовых приборов  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endParaRPr lang="ru-RU" sz="2400" b="1" dirty="0">
            <a:solidFill>
              <a:schemeClr val="tx1"/>
            </a:solidFill>
          </a:endParaRPr>
        </a:p>
      </dgm:t>
    </dgm:pt>
    <dgm:pt modelId="{27048B4A-86FF-4C7F-8AE5-5B1E0589FAD1}" type="parTrans" cxnId="{099B1CE8-E25F-46DB-AD0C-41EE31F93CF0}">
      <dgm:prSet/>
      <dgm:spPr/>
      <dgm:t>
        <a:bodyPr/>
        <a:lstStyle/>
        <a:p>
          <a:endParaRPr lang="ru-RU"/>
        </a:p>
      </dgm:t>
    </dgm:pt>
    <dgm:pt modelId="{0B995D74-C85F-4FCF-AAD7-6446939A61CF}" type="sibTrans" cxnId="{099B1CE8-E25F-46DB-AD0C-41EE31F93CF0}">
      <dgm:prSet/>
      <dgm:spPr/>
      <dgm:t>
        <a:bodyPr/>
        <a:lstStyle/>
        <a:p>
          <a:endParaRPr lang="ru-RU"/>
        </a:p>
      </dgm:t>
    </dgm:pt>
    <dgm:pt modelId="{E23F26B9-3B0E-4230-BB26-6A98A97C98DD}">
      <dgm:prSet phldrT="[Текст]" phldr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100" dirty="0"/>
        </a:p>
      </dgm:t>
    </dgm:pt>
    <dgm:pt modelId="{40FE9D26-C5A4-4111-A274-E378FC13F742}" type="parTrans" cxnId="{C0870F9C-258F-440E-B5AD-8931D1D4F06B}">
      <dgm:prSet/>
      <dgm:spPr/>
      <dgm:t>
        <a:bodyPr/>
        <a:lstStyle/>
        <a:p>
          <a:endParaRPr lang="ru-RU"/>
        </a:p>
      </dgm:t>
    </dgm:pt>
    <dgm:pt modelId="{A19FB5BF-3E37-433C-9D4A-C841D1B4966F}" type="sibTrans" cxnId="{C0870F9C-258F-440E-B5AD-8931D1D4F06B}">
      <dgm:prSet/>
      <dgm:spPr/>
      <dgm:t>
        <a:bodyPr/>
        <a:lstStyle/>
        <a:p>
          <a:endParaRPr lang="ru-RU"/>
        </a:p>
      </dgm:t>
    </dgm:pt>
    <dgm:pt modelId="{49E09EAA-43DE-43A2-A5BB-9CF5ED8E009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эффективно использовать материалы и оборудование</a:t>
          </a:r>
          <a:endParaRPr lang="ru-RU" sz="1600" dirty="0">
            <a:solidFill>
              <a:schemeClr val="tx1"/>
            </a:solidFill>
          </a:endParaRPr>
        </a:p>
      </dgm:t>
    </dgm:pt>
    <dgm:pt modelId="{F476B4AE-695E-445C-8C4F-6E23FAEC3F68}" type="parTrans" cxnId="{1EC5DE31-9B39-4E23-A3D6-9CD216AAE267}">
      <dgm:prSet/>
      <dgm:spPr/>
      <dgm:t>
        <a:bodyPr/>
        <a:lstStyle/>
        <a:p>
          <a:endParaRPr lang="ru-RU"/>
        </a:p>
      </dgm:t>
    </dgm:pt>
    <dgm:pt modelId="{BE16BB38-02B6-425E-86A0-26F8CFAE03E2}" type="sibTrans" cxnId="{1EC5DE31-9B39-4E23-A3D6-9CD216AAE267}">
      <dgm:prSet/>
      <dgm:spPr/>
      <dgm:t>
        <a:bodyPr/>
        <a:lstStyle/>
        <a:p>
          <a:endParaRPr lang="ru-RU"/>
        </a:p>
      </dgm:t>
    </dgm:pt>
    <dgm:pt modelId="{46ECAA4E-2D83-4834-B1AE-4764B920C5A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Умение 4</a:t>
          </a:r>
          <a:endParaRPr lang="ru-RU" sz="2800" b="1" dirty="0"/>
        </a:p>
      </dgm:t>
    </dgm:pt>
    <dgm:pt modelId="{AF091A2E-1412-4264-AEB8-C1A4C45E0F42}" type="parTrans" cxnId="{F25627C2-6DFD-4625-A69D-78E92D74403C}">
      <dgm:prSet/>
      <dgm:spPr/>
      <dgm:t>
        <a:bodyPr/>
        <a:lstStyle/>
        <a:p>
          <a:endParaRPr lang="ru-RU"/>
        </a:p>
      </dgm:t>
    </dgm:pt>
    <dgm:pt modelId="{7524E53C-B6F6-4BD6-981D-B58CD31E1140}" type="sibTrans" cxnId="{F25627C2-6DFD-4625-A69D-78E92D74403C}">
      <dgm:prSet/>
      <dgm:spPr/>
      <dgm:t>
        <a:bodyPr/>
        <a:lstStyle/>
        <a:p>
          <a:endParaRPr lang="ru-RU"/>
        </a:p>
      </dgm:t>
    </dgm:pt>
    <dgm:pt modelId="{C3F4BAD8-C8F3-4B17-A64F-4A3013BAA5F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400" b="1" dirty="0"/>
        </a:p>
      </dgm:t>
    </dgm:pt>
    <dgm:pt modelId="{B518BA2B-4E31-4EBD-B8E6-23E8DF52334F}" type="parTrans" cxnId="{5F950D8F-E39E-450A-B36A-653C2FDE0EBA}">
      <dgm:prSet/>
      <dgm:spPr/>
      <dgm:t>
        <a:bodyPr/>
        <a:lstStyle/>
        <a:p>
          <a:endParaRPr lang="ru-RU"/>
        </a:p>
      </dgm:t>
    </dgm:pt>
    <dgm:pt modelId="{ECC9C9F9-B0FA-4E42-8A5C-FE85A76A69EA}" type="sibTrans" cxnId="{5F950D8F-E39E-450A-B36A-653C2FDE0EBA}">
      <dgm:prSet/>
      <dgm:spPr/>
      <dgm:t>
        <a:bodyPr/>
        <a:lstStyle/>
        <a:p>
          <a:endParaRPr lang="ru-RU"/>
        </a:p>
      </dgm:t>
    </dgm:pt>
    <dgm:pt modelId="{95AFAD81-C728-44A5-B33F-D6538082360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Умение 3</a:t>
          </a:r>
          <a:endParaRPr lang="ru-RU" sz="2800" b="1" dirty="0"/>
        </a:p>
      </dgm:t>
    </dgm:pt>
    <dgm:pt modelId="{E055C8DC-0E25-491C-9EA7-D2C232BBE216}" type="parTrans" cxnId="{8ADA6017-674C-445E-83B2-A5724E932352}">
      <dgm:prSet/>
      <dgm:spPr/>
      <dgm:t>
        <a:bodyPr/>
        <a:lstStyle/>
        <a:p>
          <a:endParaRPr lang="ru-RU"/>
        </a:p>
      </dgm:t>
    </dgm:pt>
    <dgm:pt modelId="{308F5439-CB5D-491F-807C-20470C854261}" type="sibTrans" cxnId="{8ADA6017-674C-445E-83B2-A5724E932352}">
      <dgm:prSet/>
      <dgm:spPr/>
      <dgm:t>
        <a:bodyPr/>
        <a:lstStyle/>
        <a:p>
          <a:endParaRPr lang="ru-RU"/>
        </a:p>
      </dgm:t>
    </dgm:pt>
    <dgm:pt modelId="{A80F27FA-3775-4DC2-BB8B-D935246ED4F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Умение 2</a:t>
          </a:r>
          <a:endParaRPr lang="ru-RU" sz="2800" b="1" dirty="0"/>
        </a:p>
      </dgm:t>
    </dgm:pt>
    <dgm:pt modelId="{A557EC15-B38D-4224-8FF4-DFA036E6AE3A}" type="parTrans" cxnId="{773EA308-4F26-4F10-9B3D-59EC7AD81A46}">
      <dgm:prSet/>
      <dgm:spPr/>
      <dgm:t>
        <a:bodyPr/>
        <a:lstStyle/>
        <a:p>
          <a:endParaRPr lang="ru-RU"/>
        </a:p>
      </dgm:t>
    </dgm:pt>
    <dgm:pt modelId="{482F3C5B-2C20-45AD-84BA-33D33BF436A4}" type="sibTrans" cxnId="{773EA308-4F26-4F10-9B3D-59EC7AD81A46}">
      <dgm:prSet/>
      <dgm:spPr/>
      <dgm:t>
        <a:bodyPr/>
        <a:lstStyle/>
        <a:p>
          <a:endParaRPr lang="ru-RU"/>
        </a:p>
      </dgm:t>
    </dgm:pt>
    <dgm:pt modelId="{0930EEE7-10C2-401F-92CA-A2275CC19B7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Умение 1</a:t>
          </a:r>
          <a:endParaRPr lang="ru-RU" sz="2800" b="1" dirty="0"/>
        </a:p>
      </dgm:t>
    </dgm:pt>
    <dgm:pt modelId="{B1F97CAE-E703-4916-B047-4008DB4F7207}" type="parTrans" cxnId="{746736D2-F24D-4C67-855A-21C38375C91A}">
      <dgm:prSet/>
      <dgm:spPr/>
      <dgm:t>
        <a:bodyPr/>
        <a:lstStyle/>
        <a:p>
          <a:endParaRPr lang="ru-RU"/>
        </a:p>
      </dgm:t>
    </dgm:pt>
    <dgm:pt modelId="{CECA8EA7-9984-4C2A-896C-D4565775BEC7}" type="sibTrans" cxnId="{746736D2-F24D-4C67-855A-21C38375C91A}">
      <dgm:prSet/>
      <dgm:spPr/>
      <dgm:t>
        <a:bodyPr/>
        <a:lstStyle/>
        <a:p>
          <a:endParaRPr lang="ru-RU"/>
        </a:p>
      </dgm:t>
    </dgm:pt>
    <dgm:pt modelId="{19C2D9B9-644D-4F76-8459-F728E3BA4F6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оценивать эффективность работы бытовых машин и приборов</a:t>
          </a:r>
          <a:endParaRPr lang="ru-RU" sz="2400" b="1" dirty="0">
            <a:solidFill>
              <a:schemeClr val="tx1"/>
            </a:solidFill>
          </a:endParaRPr>
        </a:p>
      </dgm:t>
    </dgm:pt>
    <dgm:pt modelId="{39788EE9-EF44-4828-BBAD-B0C872446488}" type="parTrans" cxnId="{F51CBECF-B4A4-4749-9997-A29BF11F26E1}">
      <dgm:prSet/>
      <dgm:spPr/>
      <dgm:t>
        <a:bodyPr/>
        <a:lstStyle/>
        <a:p>
          <a:endParaRPr lang="ru-RU"/>
        </a:p>
      </dgm:t>
    </dgm:pt>
    <dgm:pt modelId="{DBCF37FC-F3A8-4F7E-B35D-63393AE853AD}" type="sibTrans" cxnId="{F51CBECF-B4A4-4749-9997-A29BF11F26E1}">
      <dgm:prSet/>
      <dgm:spPr/>
      <dgm:t>
        <a:bodyPr/>
        <a:lstStyle/>
        <a:p>
          <a:endParaRPr lang="ru-RU"/>
        </a:p>
      </dgm:t>
    </dgm:pt>
    <dgm:pt modelId="{F8D26209-1596-4777-A43C-E34E4AE220A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пользоваться основным оборудованием, приспособлениями и инструментом для ремонта бытовых машин и приборов</a:t>
          </a:r>
          <a:endParaRPr lang="ru-RU" sz="2000" b="1" dirty="0">
            <a:solidFill>
              <a:schemeClr val="tx1"/>
            </a:solidFill>
          </a:endParaRPr>
        </a:p>
      </dgm:t>
    </dgm:pt>
    <dgm:pt modelId="{6065406C-A9FA-4FC0-A94C-6753414E1033}" type="parTrans" cxnId="{112107E4-34D3-4C15-B440-DA3C3A6D0AB8}">
      <dgm:prSet/>
      <dgm:spPr/>
      <dgm:t>
        <a:bodyPr/>
        <a:lstStyle/>
        <a:p>
          <a:endParaRPr lang="ru-RU"/>
        </a:p>
      </dgm:t>
    </dgm:pt>
    <dgm:pt modelId="{882CDD0A-0E28-4C0B-9162-7C771B23D6C3}" type="sibTrans" cxnId="{112107E4-34D3-4C15-B440-DA3C3A6D0AB8}">
      <dgm:prSet/>
      <dgm:spPr/>
      <dgm:t>
        <a:bodyPr/>
        <a:lstStyle/>
        <a:p>
          <a:endParaRPr lang="ru-RU"/>
        </a:p>
      </dgm:t>
    </dgm:pt>
    <dgm:pt modelId="{CD0A2997-0338-4FBB-B013-68A5C1D5B57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организовывать обслуживание и ремонт бытовых машин и приборов</a:t>
          </a:r>
          <a:endParaRPr lang="ru-RU" sz="2400" b="1" dirty="0">
            <a:solidFill>
              <a:schemeClr val="tx1"/>
            </a:solidFill>
          </a:endParaRPr>
        </a:p>
      </dgm:t>
    </dgm:pt>
    <dgm:pt modelId="{69CEB5E9-8868-4483-8B6E-5CF044B53193}" type="sibTrans" cxnId="{11B9AD92-2B60-470F-98D9-B2756EF419C8}">
      <dgm:prSet/>
      <dgm:spPr/>
      <dgm:t>
        <a:bodyPr/>
        <a:lstStyle/>
        <a:p>
          <a:endParaRPr lang="ru-RU"/>
        </a:p>
      </dgm:t>
    </dgm:pt>
    <dgm:pt modelId="{D690E7E8-FA26-468F-888D-05B1012252B2}" type="parTrans" cxnId="{11B9AD92-2B60-470F-98D9-B2756EF419C8}">
      <dgm:prSet/>
      <dgm:spPr/>
      <dgm:t>
        <a:bodyPr/>
        <a:lstStyle/>
        <a:p>
          <a:endParaRPr lang="ru-RU"/>
        </a:p>
      </dgm:t>
    </dgm:pt>
    <dgm:pt modelId="{89D1260B-EB88-4464-A1C6-7B9E5B084B07}" type="pres">
      <dgm:prSet presAssocID="{44FA14D1-4D73-409A-B406-EB296D3ED78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466196-1B1B-4D3E-90E4-2EEC6093965D}" type="pres">
      <dgm:prSet presAssocID="{0930EEE7-10C2-401F-92CA-A2275CC19B7F}" presName="linNode" presStyleCnt="0"/>
      <dgm:spPr/>
    </dgm:pt>
    <dgm:pt modelId="{482697AB-6123-4C3A-A1A1-8C6DD0D46305}" type="pres">
      <dgm:prSet presAssocID="{0930EEE7-10C2-401F-92CA-A2275CC19B7F}" presName="parentShp" presStyleLbl="node1" presStyleIdx="0" presStyleCnt="6" custScaleX="78797" custLinFactNeighborX="757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76D99-9043-484B-A336-E59AB0C37977}" type="pres">
      <dgm:prSet presAssocID="{0930EEE7-10C2-401F-92CA-A2275CC19B7F}" presName="childShp" presStyleLbl="bgAccFollowNode1" presStyleIdx="0" presStyleCnt="6" custScaleX="255422" custLinFactNeighborX="1637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A3E56-FD2A-42E7-86E9-605E8728367C}" type="pres">
      <dgm:prSet presAssocID="{CECA8EA7-9984-4C2A-896C-D4565775BEC7}" presName="spacing" presStyleCnt="0"/>
      <dgm:spPr/>
    </dgm:pt>
    <dgm:pt modelId="{9D9F51EB-7C60-4E3F-BB64-53E903E284C9}" type="pres">
      <dgm:prSet presAssocID="{A80F27FA-3775-4DC2-BB8B-D935246ED4F7}" presName="linNode" presStyleCnt="0"/>
      <dgm:spPr/>
    </dgm:pt>
    <dgm:pt modelId="{BE1959CD-9396-4DFB-9CF5-A8FF48465F26}" type="pres">
      <dgm:prSet presAssocID="{A80F27FA-3775-4DC2-BB8B-D935246ED4F7}" presName="parentShp" presStyleLbl="node1" presStyleIdx="1" presStyleCnt="6" custScaleX="81876" custLinFactNeighborX="767" custLinFactNeighborY="-1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0CBBA-7616-4915-92F3-589F1BECE5B4}" type="pres">
      <dgm:prSet presAssocID="{A80F27FA-3775-4DC2-BB8B-D935246ED4F7}" presName="childShp" presStyleLbl="bgAccFollowNode1" presStyleIdx="1" presStyleCnt="6" custScaleX="259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01F93-D507-4557-9748-0D5BF436E5AE}" type="pres">
      <dgm:prSet presAssocID="{482F3C5B-2C20-45AD-84BA-33D33BF436A4}" presName="spacing" presStyleCnt="0"/>
      <dgm:spPr/>
    </dgm:pt>
    <dgm:pt modelId="{55940BDA-0675-4703-887B-E456E097719B}" type="pres">
      <dgm:prSet presAssocID="{95AFAD81-C728-44A5-B33F-D6538082360C}" presName="linNode" presStyleCnt="0"/>
      <dgm:spPr/>
    </dgm:pt>
    <dgm:pt modelId="{A18810DB-EF56-46ED-B99F-B5DDA2F27542}" type="pres">
      <dgm:prSet presAssocID="{95AFAD81-C728-44A5-B33F-D6538082360C}" presName="parentShp" presStyleLbl="node1" presStyleIdx="2" presStyleCnt="6" custScaleX="81757" custLinFactNeighborX="807" custLinFactNeighborY="-3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C31B9-0603-4DB6-9447-82347AC311CF}" type="pres">
      <dgm:prSet presAssocID="{95AFAD81-C728-44A5-B33F-D6538082360C}" presName="childShp" presStyleLbl="bgAccFollowNode1" presStyleIdx="2" presStyleCnt="6" custScaleX="256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682B6-5CBD-4CFA-BEC8-770F317543C1}" type="pres">
      <dgm:prSet presAssocID="{308F5439-CB5D-491F-807C-20470C854261}" presName="spacing" presStyleCnt="0"/>
      <dgm:spPr/>
    </dgm:pt>
    <dgm:pt modelId="{A282DFD1-56C9-43C4-B215-1E840D7BAC8A}" type="pres">
      <dgm:prSet presAssocID="{46ECAA4E-2D83-4834-B1AE-4764B920C5A2}" presName="linNode" presStyleCnt="0"/>
      <dgm:spPr/>
    </dgm:pt>
    <dgm:pt modelId="{AEB95CB5-941D-409D-93F7-F835F27B1E4B}" type="pres">
      <dgm:prSet presAssocID="{46ECAA4E-2D83-4834-B1AE-4764B920C5A2}" presName="parentShp" presStyleLbl="node1" presStyleIdx="3" presStyleCnt="6" custScaleX="81254" custLinFactNeighborX="821" custLinFactNeighborY="2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1A09B-C676-4B88-BC86-AF622225D256}" type="pres">
      <dgm:prSet presAssocID="{46ECAA4E-2D83-4834-B1AE-4764B920C5A2}" presName="childShp" presStyleLbl="bgAccFollowNode1" presStyleIdx="3" presStyleCnt="6" custScaleX="261277" custLinFactNeighborX="1183" custLinFactNeighborY="-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A7F6A-8B6E-4AF8-A2C7-65ACA77DE295}" type="pres">
      <dgm:prSet presAssocID="{7524E53C-B6F6-4BD6-981D-B58CD31E1140}" presName="spacing" presStyleCnt="0"/>
      <dgm:spPr/>
    </dgm:pt>
    <dgm:pt modelId="{F30908A7-667D-479B-B388-CEC3A57D236E}" type="pres">
      <dgm:prSet presAssocID="{131AED2B-AFF0-47C3-8717-D78888DA3496}" presName="linNode" presStyleCnt="0"/>
      <dgm:spPr/>
    </dgm:pt>
    <dgm:pt modelId="{A6B86BE8-6E35-40E1-995B-D9206A9101F3}" type="pres">
      <dgm:prSet presAssocID="{131AED2B-AFF0-47C3-8717-D78888DA3496}" presName="parentShp" presStyleLbl="node1" presStyleIdx="4" presStyleCnt="6" custScaleX="76334" custLinFactNeighborX="-1121" custLinFactNeighborY="-1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E532C-8150-438A-817F-026C1A0E0FCB}" type="pres">
      <dgm:prSet presAssocID="{131AED2B-AFF0-47C3-8717-D78888DA3496}" presName="childShp" presStyleLbl="bgAccFollowNode1" presStyleIdx="4" presStyleCnt="6" custScaleX="248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DFA8F-6D77-4262-BA3E-F531DC037770}" type="pres">
      <dgm:prSet presAssocID="{96AA96F9-A744-4AA7-BBD1-391628E7EA19}" presName="spacing" presStyleCnt="0"/>
      <dgm:spPr/>
    </dgm:pt>
    <dgm:pt modelId="{DFABB6B8-BD11-4532-88A2-9E02F06A1EFB}" type="pres">
      <dgm:prSet presAssocID="{F4E0CE0A-2E15-4304-B024-8CF873DA91B8}" presName="linNode" presStyleCnt="0"/>
      <dgm:spPr/>
    </dgm:pt>
    <dgm:pt modelId="{82E47CB0-B032-4471-B6FE-A89F01AB48CF}" type="pres">
      <dgm:prSet presAssocID="{F4E0CE0A-2E15-4304-B024-8CF873DA91B8}" presName="parentShp" presStyleLbl="node1" presStyleIdx="5" presStyleCnt="6" custScaleX="74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BE09C-4EEE-40B7-8BE7-45DBF4D0AD4A}" type="pres">
      <dgm:prSet presAssocID="{F4E0CE0A-2E15-4304-B024-8CF873DA91B8}" presName="childShp" presStyleLbl="bgAccFollowNode1" presStyleIdx="5" presStyleCnt="6" custScaleX="249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923143-08FB-4F26-9A9D-F79D039FC26C}" type="presOf" srcId="{A80F27FA-3775-4DC2-BB8B-D935246ED4F7}" destId="{BE1959CD-9396-4DFB-9CF5-A8FF48465F26}" srcOrd="0" destOrd="0" presId="urn:microsoft.com/office/officeart/2005/8/layout/vList6"/>
    <dgm:cxn modelId="{62DBE3BD-5886-43EC-AF6F-D08ED48AC339}" type="presOf" srcId="{49E09EAA-43DE-43A2-A5BB-9CF5ED8E0096}" destId="{AD5C31B9-0603-4DB6-9447-82347AC311CF}" srcOrd="0" destOrd="0" presId="urn:microsoft.com/office/officeart/2005/8/layout/vList6"/>
    <dgm:cxn modelId="{DFB79B5B-C01D-425E-81C9-329BCBACB4A2}" type="presOf" srcId="{44FA14D1-4D73-409A-B406-EB296D3ED780}" destId="{89D1260B-EB88-4464-A1C6-7B9E5B084B07}" srcOrd="0" destOrd="0" presId="urn:microsoft.com/office/officeart/2005/8/layout/vList6"/>
    <dgm:cxn modelId="{112107E4-34D3-4C15-B440-DA3C3A6D0AB8}" srcId="{46ECAA4E-2D83-4834-B1AE-4764B920C5A2}" destId="{F8D26209-1596-4777-A43C-E34E4AE220AC}" srcOrd="0" destOrd="0" parTransId="{6065406C-A9FA-4FC0-A94C-6753414E1033}" sibTransId="{882CDD0A-0E28-4C0B-9162-7C771B23D6C3}"/>
    <dgm:cxn modelId="{AA0FE35D-97E9-4DE8-B48C-16C99C5B60C0}" type="presOf" srcId="{F4E0CE0A-2E15-4304-B024-8CF873DA91B8}" destId="{82E47CB0-B032-4471-B6FE-A89F01AB48CF}" srcOrd="0" destOrd="0" presId="urn:microsoft.com/office/officeart/2005/8/layout/vList6"/>
    <dgm:cxn modelId="{F51CBECF-B4A4-4749-9997-A29BF11F26E1}" srcId="{A80F27FA-3775-4DC2-BB8B-D935246ED4F7}" destId="{19C2D9B9-644D-4F76-8459-F728E3BA4F66}" srcOrd="0" destOrd="0" parTransId="{39788EE9-EF44-4828-BBAD-B0C872446488}" sibTransId="{DBCF37FC-F3A8-4F7E-B35D-63393AE853AD}"/>
    <dgm:cxn modelId="{1BA368A3-C5BF-4DDC-8627-56F371D53A06}" type="presOf" srcId="{46ECAA4E-2D83-4834-B1AE-4764B920C5A2}" destId="{AEB95CB5-941D-409D-93F7-F835F27B1E4B}" srcOrd="0" destOrd="0" presId="urn:microsoft.com/office/officeart/2005/8/layout/vList6"/>
    <dgm:cxn modelId="{F25627C2-6DFD-4625-A69D-78E92D74403C}" srcId="{44FA14D1-4D73-409A-B406-EB296D3ED780}" destId="{46ECAA4E-2D83-4834-B1AE-4764B920C5A2}" srcOrd="3" destOrd="0" parTransId="{AF091A2E-1412-4264-AEB8-C1A4C45E0F42}" sibTransId="{7524E53C-B6F6-4BD6-981D-B58CD31E1140}"/>
    <dgm:cxn modelId="{017E6D16-216B-48DB-BE3F-D0C78051F34F}" type="presOf" srcId="{CD0A2997-0338-4FBB-B013-68A5C1D5B579}" destId="{1F476D99-9043-484B-A336-E59AB0C37977}" srcOrd="0" destOrd="0" presId="urn:microsoft.com/office/officeart/2005/8/layout/vList6"/>
    <dgm:cxn modelId="{0DB8707B-7586-482C-95D9-CA0224926128}" type="presOf" srcId="{88BDFA84-11E7-45B5-85BA-AF883F3C73B8}" destId="{419E532C-8150-438A-817F-026C1A0E0FCB}" srcOrd="0" destOrd="0" presId="urn:microsoft.com/office/officeart/2005/8/layout/vList6"/>
    <dgm:cxn modelId="{62F4E96E-AF2D-498A-AEBB-B761C3A881A7}" type="presOf" srcId="{5F2906DC-B79C-4CCC-A8FA-B9D9F4826EA2}" destId="{A06BE09C-4EEE-40B7-8BE7-45DBF4D0AD4A}" srcOrd="0" destOrd="0" presId="urn:microsoft.com/office/officeart/2005/8/layout/vList6"/>
    <dgm:cxn modelId="{7AF15D8F-19FA-4B9E-B6A1-AC1BFFDBBEF4}" type="presOf" srcId="{F8D26209-1596-4777-A43C-E34E4AE220AC}" destId="{EAE1A09B-C676-4B88-BC86-AF622225D256}" srcOrd="0" destOrd="0" presId="urn:microsoft.com/office/officeart/2005/8/layout/vList6"/>
    <dgm:cxn modelId="{773EA308-4F26-4F10-9B3D-59EC7AD81A46}" srcId="{44FA14D1-4D73-409A-B406-EB296D3ED780}" destId="{A80F27FA-3775-4DC2-BB8B-D935246ED4F7}" srcOrd="1" destOrd="0" parTransId="{A557EC15-B38D-4224-8FF4-DFA036E6AE3A}" sibTransId="{482F3C5B-2C20-45AD-84BA-33D33BF436A4}"/>
    <dgm:cxn modelId="{5F950D8F-E39E-450A-B36A-653C2FDE0EBA}" srcId="{131AED2B-AFF0-47C3-8717-D78888DA3496}" destId="{C3F4BAD8-C8F3-4B17-A64F-4A3013BAA5F4}" srcOrd="1" destOrd="0" parTransId="{B518BA2B-4E31-4EBD-B8E6-23E8DF52334F}" sibTransId="{ECC9C9F9-B0FA-4E42-8A5C-FE85A76A69EA}"/>
    <dgm:cxn modelId="{77F1CF66-1E03-43A8-9777-71AFAA9C1570}" srcId="{131AED2B-AFF0-47C3-8717-D78888DA3496}" destId="{88BDFA84-11E7-45B5-85BA-AF883F3C73B8}" srcOrd="0" destOrd="0" parTransId="{6095279C-036A-449B-850F-C43364E8ACBB}" sibTransId="{F254431E-D3BC-4ECF-916F-17292CB951B7}"/>
    <dgm:cxn modelId="{D5C71230-CB05-411D-8D54-A64E4B7629B3}" type="presOf" srcId="{E23F26B9-3B0E-4230-BB26-6A98A97C98DD}" destId="{A06BE09C-4EEE-40B7-8BE7-45DBF4D0AD4A}" srcOrd="0" destOrd="1" presId="urn:microsoft.com/office/officeart/2005/8/layout/vList6"/>
    <dgm:cxn modelId="{693CAD2B-C844-49CF-B8D4-5A347961AD55}" type="presOf" srcId="{C3F4BAD8-C8F3-4B17-A64F-4A3013BAA5F4}" destId="{419E532C-8150-438A-817F-026C1A0E0FCB}" srcOrd="0" destOrd="1" presId="urn:microsoft.com/office/officeart/2005/8/layout/vList6"/>
    <dgm:cxn modelId="{11B9AD92-2B60-470F-98D9-B2756EF419C8}" srcId="{0930EEE7-10C2-401F-92CA-A2275CC19B7F}" destId="{CD0A2997-0338-4FBB-B013-68A5C1D5B579}" srcOrd="0" destOrd="0" parTransId="{D690E7E8-FA26-468F-888D-05B1012252B2}" sibTransId="{69CEB5E9-8868-4483-8B6E-5CF044B53193}"/>
    <dgm:cxn modelId="{1EC5DE31-9B39-4E23-A3D6-9CD216AAE267}" srcId="{95AFAD81-C728-44A5-B33F-D6538082360C}" destId="{49E09EAA-43DE-43A2-A5BB-9CF5ED8E0096}" srcOrd="0" destOrd="0" parTransId="{F476B4AE-695E-445C-8C4F-6E23FAEC3F68}" sibTransId="{BE16BB38-02B6-425E-86A0-26F8CFAE03E2}"/>
    <dgm:cxn modelId="{099B1CE8-E25F-46DB-AD0C-41EE31F93CF0}" srcId="{F4E0CE0A-2E15-4304-B024-8CF873DA91B8}" destId="{5F2906DC-B79C-4CCC-A8FA-B9D9F4826EA2}" srcOrd="0" destOrd="0" parTransId="{27048B4A-86FF-4C7F-8AE5-5B1E0589FAD1}" sibTransId="{0B995D74-C85F-4FCF-AAD7-6446939A61CF}"/>
    <dgm:cxn modelId="{8F79D938-DD66-43F0-A804-4E80A07AD0D1}" srcId="{44FA14D1-4D73-409A-B406-EB296D3ED780}" destId="{F4E0CE0A-2E15-4304-B024-8CF873DA91B8}" srcOrd="5" destOrd="0" parTransId="{A12914EA-CE38-4739-A2D5-A29091422EA5}" sibTransId="{81517392-0140-496E-A4D7-E56083D1D34A}"/>
    <dgm:cxn modelId="{626FBE24-C002-4019-B20C-0BE7CEC40EC7}" type="presOf" srcId="{DAB77821-1124-4494-B80E-D52A9519C152}" destId="{419E532C-8150-438A-817F-026C1A0E0FCB}" srcOrd="0" destOrd="2" presId="urn:microsoft.com/office/officeart/2005/8/layout/vList6"/>
    <dgm:cxn modelId="{B35FD9AC-3779-4DCC-ACCC-90FD5B33D96B}" type="presOf" srcId="{95AFAD81-C728-44A5-B33F-D6538082360C}" destId="{A18810DB-EF56-46ED-B99F-B5DDA2F27542}" srcOrd="0" destOrd="0" presId="urn:microsoft.com/office/officeart/2005/8/layout/vList6"/>
    <dgm:cxn modelId="{8ADA6017-674C-445E-83B2-A5724E932352}" srcId="{44FA14D1-4D73-409A-B406-EB296D3ED780}" destId="{95AFAD81-C728-44A5-B33F-D6538082360C}" srcOrd="2" destOrd="0" parTransId="{E055C8DC-0E25-491C-9EA7-D2C232BBE216}" sibTransId="{308F5439-CB5D-491F-807C-20470C854261}"/>
    <dgm:cxn modelId="{3917EF04-54F2-4630-A776-9A66D92D1E18}" srcId="{131AED2B-AFF0-47C3-8717-D78888DA3496}" destId="{DAB77821-1124-4494-B80E-D52A9519C152}" srcOrd="2" destOrd="0" parTransId="{3675C0CA-9685-432B-AC33-FB1AAF2CE32B}" sibTransId="{FDDD2AD0-7782-4A27-A4C5-8B2FBF9F7A20}"/>
    <dgm:cxn modelId="{009D534D-5A6F-403D-93B5-C011ABB15D75}" srcId="{44FA14D1-4D73-409A-B406-EB296D3ED780}" destId="{131AED2B-AFF0-47C3-8717-D78888DA3496}" srcOrd="4" destOrd="0" parTransId="{27FE1790-9565-4664-95E0-AC410BB25320}" sibTransId="{96AA96F9-A744-4AA7-BBD1-391628E7EA19}"/>
    <dgm:cxn modelId="{1FC785FA-0E77-4C2B-98E9-DFB4EAF18B1C}" type="presOf" srcId="{0930EEE7-10C2-401F-92CA-A2275CC19B7F}" destId="{482697AB-6123-4C3A-A1A1-8C6DD0D46305}" srcOrd="0" destOrd="0" presId="urn:microsoft.com/office/officeart/2005/8/layout/vList6"/>
    <dgm:cxn modelId="{3962D590-B2C6-43DF-AB80-7519848D2004}" type="presOf" srcId="{19C2D9B9-644D-4F76-8459-F728E3BA4F66}" destId="{2FE0CBBA-7616-4915-92F3-589F1BECE5B4}" srcOrd="0" destOrd="0" presId="urn:microsoft.com/office/officeart/2005/8/layout/vList6"/>
    <dgm:cxn modelId="{C0870F9C-258F-440E-B5AD-8931D1D4F06B}" srcId="{F4E0CE0A-2E15-4304-B024-8CF873DA91B8}" destId="{E23F26B9-3B0E-4230-BB26-6A98A97C98DD}" srcOrd="1" destOrd="0" parTransId="{40FE9D26-C5A4-4111-A274-E378FC13F742}" sibTransId="{A19FB5BF-3E37-433C-9D4A-C841D1B4966F}"/>
    <dgm:cxn modelId="{A0976C2A-6B6A-4246-8DEB-B4D21915E945}" type="presOf" srcId="{131AED2B-AFF0-47C3-8717-D78888DA3496}" destId="{A6B86BE8-6E35-40E1-995B-D9206A9101F3}" srcOrd="0" destOrd="0" presId="urn:microsoft.com/office/officeart/2005/8/layout/vList6"/>
    <dgm:cxn modelId="{746736D2-F24D-4C67-855A-21C38375C91A}" srcId="{44FA14D1-4D73-409A-B406-EB296D3ED780}" destId="{0930EEE7-10C2-401F-92CA-A2275CC19B7F}" srcOrd="0" destOrd="0" parTransId="{B1F97CAE-E703-4916-B047-4008DB4F7207}" sibTransId="{CECA8EA7-9984-4C2A-896C-D4565775BEC7}"/>
    <dgm:cxn modelId="{FBABE623-EB42-45E2-A1C3-6994B0E895F2}" type="presParOf" srcId="{89D1260B-EB88-4464-A1C6-7B9E5B084B07}" destId="{F4466196-1B1B-4D3E-90E4-2EEC6093965D}" srcOrd="0" destOrd="0" presId="urn:microsoft.com/office/officeart/2005/8/layout/vList6"/>
    <dgm:cxn modelId="{924E064D-6976-43BA-AB6A-525F60B6C8FF}" type="presParOf" srcId="{F4466196-1B1B-4D3E-90E4-2EEC6093965D}" destId="{482697AB-6123-4C3A-A1A1-8C6DD0D46305}" srcOrd="0" destOrd="0" presId="urn:microsoft.com/office/officeart/2005/8/layout/vList6"/>
    <dgm:cxn modelId="{0F3FCB75-D82A-435C-B522-86FFC4D9A78C}" type="presParOf" srcId="{F4466196-1B1B-4D3E-90E4-2EEC6093965D}" destId="{1F476D99-9043-484B-A336-E59AB0C37977}" srcOrd="1" destOrd="0" presId="urn:microsoft.com/office/officeart/2005/8/layout/vList6"/>
    <dgm:cxn modelId="{A1BD2F2B-82F7-4E84-9A58-AA437F278BE8}" type="presParOf" srcId="{89D1260B-EB88-4464-A1C6-7B9E5B084B07}" destId="{D25A3E56-FD2A-42E7-86E9-605E8728367C}" srcOrd="1" destOrd="0" presId="urn:microsoft.com/office/officeart/2005/8/layout/vList6"/>
    <dgm:cxn modelId="{2E8727C0-F5B3-4F7C-81DF-3EFEE5A7C6C0}" type="presParOf" srcId="{89D1260B-EB88-4464-A1C6-7B9E5B084B07}" destId="{9D9F51EB-7C60-4E3F-BB64-53E903E284C9}" srcOrd="2" destOrd="0" presId="urn:microsoft.com/office/officeart/2005/8/layout/vList6"/>
    <dgm:cxn modelId="{1F63BCD6-7E6D-441F-A0B1-BE5C4A880C7E}" type="presParOf" srcId="{9D9F51EB-7C60-4E3F-BB64-53E903E284C9}" destId="{BE1959CD-9396-4DFB-9CF5-A8FF48465F26}" srcOrd="0" destOrd="0" presId="urn:microsoft.com/office/officeart/2005/8/layout/vList6"/>
    <dgm:cxn modelId="{67EA60FA-70F7-4346-B5FD-1C878361FA26}" type="presParOf" srcId="{9D9F51EB-7C60-4E3F-BB64-53E903E284C9}" destId="{2FE0CBBA-7616-4915-92F3-589F1BECE5B4}" srcOrd="1" destOrd="0" presId="urn:microsoft.com/office/officeart/2005/8/layout/vList6"/>
    <dgm:cxn modelId="{6EB41B45-C5D3-49F3-8139-73E4B2DDF4CF}" type="presParOf" srcId="{89D1260B-EB88-4464-A1C6-7B9E5B084B07}" destId="{09301F93-D507-4557-9748-0D5BF436E5AE}" srcOrd="3" destOrd="0" presId="urn:microsoft.com/office/officeart/2005/8/layout/vList6"/>
    <dgm:cxn modelId="{4125448E-6925-4709-B9B6-4EEC08F684E1}" type="presParOf" srcId="{89D1260B-EB88-4464-A1C6-7B9E5B084B07}" destId="{55940BDA-0675-4703-887B-E456E097719B}" srcOrd="4" destOrd="0" presId="urn:microsoft.com/office/officeart/2005/8/layout/vList6"/>
    <dgm:cxn modelId="{06D1B198-EE11-4852-AAD3-48F79EC0FB6E}" type="presParOf" srcId="{55940BDA-0675-4703-887B-E456E097719B}" destId="{A18810DB-EF56-46ED-B99F-B5DDA2F27542}" srcOrd="0" destOrd="0" presId="urn:microsoft.com/office/officeart/2005/8/layout/vList6"/>
    <dgm:cxn modelId="{AB02CB85-F0D7-42C0-AD4A-710B86C32F2A}" type="presParOf" srcId="{55940BDA-0675-4703-887B-E456E097719B}" destId="{AD5C31B9-0603-4DB6-9447-82347AC311CF}" srcOrd="1" destOrd="0" presId="urn:microsoft.com/office/officeart/2005/8/layout/vList6"/>
    <dgm:cxn modelId="{505B7018-AA15-458A-9E40-3111C7A7AA47}" type="presParOf" srcId="{89D1260B-EB88-4464-A1C6-7B9E5B084B07}" destId="{6BF682B6-5CBD-4CFA-BEC8-770F317543C1}" srcOrd="5" destOrd="0" presId="urn:microsoft.com/office/officeart/2005/8/layout/vList6"/>
    <dgm:cxn modelId="{7D4FD43B-DCEB-49A9-BF47-CF173F905227}" type="presParOf" srcId="{89D1260B-EB88-4464-A1C6-7B9E5B084B07}" destId="{A282DFD1-56C9-43C4-B215-1E840D7BAC8A}" srcOrd="6" destOrd="0" presId="urn:microsoft.com/office/officeart/2005/8/layout/vList6"/>
    <dgm:cxn modelId="{7178F5CC-1610-4BF6-B176-11EE92C4A30D}" type="presParOf" srcId="{A282DFD1-56C9-43C4-B215-1E840D7BAC8A}" destId="{AEB95CB5-941D-409D-93F7-F835F27B1E4B}" srcOrd="0" destOrd="0" presId="urn:microsoft.com/office/officeart/2005/8/layout/vList6"/>
    <dgm:cxn modelId="{6670B7DD-F265-4E89-9B1E-BB798893DD89}" type="presParOf" srcId="{A282DFD1-56C9-43C4-B215-1E840D7BAC8A}" destId="{EAE1A09B-C676-4B88-BC86-AF622225D256}" srcOrd="1" destOrd="0" presId="urn:microsoft.com/office/officeart/2005/8/layout/vList6"/>
    <dgm:cxn modelId="{6A67028F-EB90-4B0E-A8C3-9B7E699801F0}" type="presParOf" srcId="{89D1260B-EB88-4464-A1C6-7B9E5B084B07}" destId="{A9BA7F6A-8B6E-4AF8-A2C7-65ACA77DE295}" srcOrd="7" destOrd="0" presId="urn:microsoft.com/office/officeart/2005/8/layout/vList6"/>
    <dgm:cxn modelId="{C43BA61A-95FB-4BF1-9599-3136B9F2441E}" type="presParOf" srcId="{89D1260B-EB88-4464-A1C6-7B9E5B084B07}" destId="{F30908A7-667D-479B-B388-CEC3A57D236E}" srcOrd="8" destOrd="0" presId="urn:microsoft.com/office/officeart/2005/8/layout/vList6"/>
    <dgm:cxn modelId="{9BAD2A37-91CC-4DEE-8C3F-5BD8827B84F8}" type="presParOf" srcId="{F30908A7-667D-479B-B388-CEC3A57D236E}" destId="{A6B86BE8-6E35-40E1-995B-D9206A9101F3}" srcOrd="0" destOrd="0" presId="urn:microsoft.com/office/officeart/2005/8/layout/vList6"/>
    <dgm:cxn modelId="{CAFE8219-ED9E-478E-97CA-9EE19FCD4F93}" type="presParOf" srcId="{F30908A7-667D-479B-B388-CEC3A57D236E}" destId="{419E532C-8150-438A-817F-026C1A0E0FCB}" srcOrd="1" destOrd="0" presId="urn:microsoft.com/office/officeart/2005/8/layout/vList6"/>
    <dgm:cxn modelId="{9DCD3014-F877-44E1-8E97-79A04F212F57}" type="presParOf" srcId="{89D1260B-EB88-4464-A1C6-7B9E5B084B07}" destId="{8D5DFA8F-6D77-4262-BA3E-F531DC037770}" srcOrd="9" destOrd="0" presId="urn:microsoft.com/office/officeart/2005/8/layout/vList6"/>
    <dgm:cxn modelId="{5D52D673-FC7D-4405-B65B-5C8E78238180}" type="presParOf" srcId="{89D1260B-EB88-4464-A1C6-7B9E5B084B07}" destId="{DFABB6B8-BD11-4532-88A2-9E02F06A1EFB}" srcOrd="10" destOrd="0" presId="urn:microsoft.com/office/officeart/2005/8/layout/vList6"/>
    <dgm:cxn modelId="{13AE306E-A705-4E5D-BD55-07CFDE8A1B3D}" type="presParOf" srcId="{DFABB6B8-BD11-4532-88A2-9E02F06A1EFB}" destId="{82E47CB0-B032-4471-B6FE-A89F01AB48CF}" srcOrd="0" destOrd="0" presId="urn:microsoft.com/office/officeart/2005/8/layout/vList6"/>
    <dgm:cxn modelId="{CEFFD593-A159-47D9-B5B5-A8A4F9D4D21F}" type="presParOf" srcId="{DFABB6B8-BD11-4532-88A2-9E02F06A1EFB}" destId="{A06BE09C-4EEE-40B7-8BE7-45DBF4D0AD4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90B0A-87BF-40B9-A929-F9CAB24933A6}">
      <dsp:nvSpPr>
        <dsp:cNvPr id="0" name=""/>
        <dsp:cNvSpPr/>
      </dsp:nvSpPr>
      <dsp:spPr>
        <a:xfrm>
          <a:off x="274798" y="1345000"/>
          <a:ext cx="3047538" cy="36136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 smtClean="0">
            <a:solidFill>
              <a:schemeClr val="accent6">
                <a:lumMod val="5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 smtClean="0">
            <a:solidFill>
              <a:schemeClr val="accent6">
                <a:lumMod val="5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- развитие общих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 (ОК 1-10) компетенций;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- освоение профессиональных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(ПК 2.1 – 2.3) компетенций </a:t>
          </a:r>
          <a:endParaRPr lang="ru-RU" sz="2000" b="1" kern="1200" dirty="0" smtClean="0"/>
        </a:p>
        <a:p>
          <a:pPr lvl="0" algn="l">
            <a:spcBef>
              <a:spcPct val="0"/>
            </a:spcBef>
          </a:pPr>
          <a:endParaRPr lang="ru-RU" sz="20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l">
            <a:spcBef>
              <a:spcPct val="0"/>
            </a:spcBef>
          </a:pPr>
          <a:endParaRPr lang="ru-RU" sz="2400" kern="1200" dirty="0" smtClean="0">
            <a:solidFill>
              <a:schemeClr val="accent6">
                <a:lumMod val="50000"/>
              </a:schemeClr>
            </a:solidFill>
          </a:endParaRPr>
        </a:p>
      </dsp:txBody>
      <dsp:txXfrm>
        <a:off x="762405" y="1345000"/>
        <a:ext cx="2559932" cy="3613638"/>
      </dsp:txXfrm>
    </dsp:sp>
    <dsp:sp modelId="{4C959067-1CD4-4011-9853-9892DF9F0AB2}">
      <dsp:nvSpPr>
        <dsp:cNvPr id="0" name=""/>
        <dsp:cNvSpPr/>
      </dsp:nvSpPr>
      <dsp:spPr>
        <a:xfrm>
          <a:off x="-9656" y="348484"/>
          <a:ext cx="1643632" cy="16436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Цель</a:t>
          </a:r>
          <a:endParaRPr lang="ru-RU" sz="3100" kern="1200" dirty="0"/>
        </a:p>
      </dsp:txBody>
      <dsp:txXfrm>
        <a:off x="-9656" y="348484"/>
        <a:ext cx="1643632" cy="1643632"/>
      </dsp:txXfrm>
    </dsp:sp>
    <dsp:sp modelId="{CC81F8FE-40E0-4DDD-946A-E169EFD40C10}">
      <dsp:nvSpPr>
        <dsp:cNvPr id="0" name=""/>
        <dsp:cNvSpPr/>
      </dsp:nvSpPr>
      <dsp:spPr>
        <a:xfrm>
          <a:off x="4643470" y="1420053"/>
          <a:ext cx="4035730" cy="42671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 - подготовить студента к выполнению работ по   эксплуатации, обслуживанию и ремонту бытовой техники;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- научить осуществлять диагностику и технический контроль при эксплуатации  бытовых машин и приборов</a:t>
          </a:r>
          <a:endParaRPr lang="ru-RU" sz="2000" b="1" kern="1200" dirty="0" smtClean="0"/>
        </a:p>
        <a:p>
          <a:pPr lvl="0" algn="l">
            <a:spcBef>
              <a:spcPct val="0"/>
            </a:spcBef>
          </a:pPr>
          <a:endParaRPr lang="ru-RU" sz="20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l">
            <a:spcBef>
              <a:spcPct val="0"/>
            </a:spcBef>
          </a:pPr>
          <a:endParaRPr lang="ru-RU" sz="1200" kern="1200" dirty="0" smtClean="0">
            <a:solidFill>
              <a:schemeClr val="accent6">
                <a:lumMod val="50000"/>
              </a:schemeClr>
            </a:solidFill>
          </a:endParaRPr>
        </a:p>
      </dsp:txBody>
      <dsp:txXfrm>
        <a:off x="5289187" y="1420053"/>
        <a:ext cx="3390013" cy="4267177"/>
      </dsp:txXfrm>
    </dsp:sp>
    <dsp:sp modelId="{A2E365AE-EDF3-44AD-B226-296A3B2F08C0}">
      <dsp:nvSpPr>
        <dsp:cNvPr id="0" name=""/>
        <dsp:cNvSpPr/>
      </dsp:nvSpPr>
      <dsp:spPr>
        <a:xfrm>
          <a:off x="3714771" y="848543"/>
          <a:ext cx="1643632" cy="16436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Задачи</a:t>
          </a:r>
          <a:endParaRPr lang="ru-RU" sz="3100" kern="1200" dirty="0"/>
        </a:p>
      </dsp:txBody>
      <dsp:txXfrm>
        <a:off x="3714771" y="848543"/>
        <a:ext cx="1643632" cy="164363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8A7E0-9284-484B-8D1F-F94C3F7F7185}">
      <dsp:nvSpPr>
        <dsp:cNvPr id="0" name=""/>
        <dsp:cNvSpPr/>
      </dsp:nvSpPr>
      <dsp:spPr>
        <a:xfrm>
          <a:off x="0" y="71443"/>
          <a:ext cx="3415284" cy="28501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u="none" kern="1200" dirty="0" smtClean="0">
              <a:solidFill>
                <a:schemeClr val="accent6">
                  <a:lumMod val="50000"/>
                </a:schemeClr>
              </a:solidFill>
            </a:rPr>
            <a:t>Лабораторная работа № 1</a:t>
          </a:r>
          <a:endParaRPr lang="ru-RU" sz="3200" i="1" u="none" kern="1200" dirty="0"/>
        </a:p>
      </dsp:txBody>
      <dsp:txXfrm>
        <a:off x="0" y="71443"/>
        <a:ext cx="3415284" cy="1502164"/>
      </dsp:txXfrm>
    </dsp:sp>
    <dsp:sp modelId="{2BCC0CA6-B6C1-4071-A8CA-7F20CF9C884E}">
      <dsp:nvSpPr>
        <dsp:cNvPr id="0" name=""/>
        <dsp:cNvSpPr/>
      </dsp:nvSpPr>
      <dsp:spPr>
        <a:xfrm>
          <a:off x="699516" y="1232490"/>
          <a:ext cx="3415284" cy="401518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accent6">
                  <a:lumMod val="50000"/>
                </a:schemeClr>
              </a:solidFill>
            </a:rPr>
            <a:t>Обнаружение и устранение неисправностей  бытовых приборов с использованием специального  оборудования, приспособлений и инструментов</a:t>
          </a:r>
          <a:endParaRPr lang="ru-RU" sz="2400" kern="1200" dirty="0"/>
        </a:p>
      </dsp:txBody>
      <dsp:txXfrm>
        <a:off x="699516" y="1232490"/>
        <a:ext cx="3415284" cy="40151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8A7E0-9284-484B-8D1F-F94C3F7F7185}">
      <dsp:nvSpPr>
        <dsp:cNvPr id="0" name=""/>
        <dsp:cNvSpPr/>
      </dsp:nvSpPr>
      <dsp:spPr>
        <a:xfrm>
          <a:off x="0" y="0"/>
          <a:ext cx="3415284" cy="24893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</a:rPr>
            <a:t>Самостоятельная работа  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0"/>
        <a:ext cx="3415284" cy="1659538"/>
      </dsp:txXfrm>
    </dsp:sp>
    <dsp:sp modelId="{2BCC0CA6-B6C1-4071-A8CA-7F20CF9C884E}">
      <dsp:nvSpPr>
        <dsp:cNvPr id="0" name=""/>
        <dsp:cNvSpPr/>
      </dsp:nvSpPr>
      <dsp:spPr>
        <a:xfrm>
          <a:off x="642958" y="1260993"/>
          <a:ext cx="3415284" cy="386812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chemeClr val="accent6">
                  <a:lumMod val="50000"/>
                </a:schemeClr>
              </a:solidFill>
            </a:rPr>
            <a:t>Подготовка сообщения на тему: организация гарантийного ремонта бытовой техники.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chemeClr val="accent6">
                  <a:lumMod val="50000"/>
                </a:schemeClr>
              </a:solidFill>
            </a:rPr>
            <a:t>Составление структурной схемы: организация сервисного обслуживания бытовой техники в г.Магадане</a:t>
          </a:r>
          <a:endParaRPr lang="ru-RU" sz="19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42958" y="1260993"/>
        <a:ext cx="3415284" cy="386812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8A7E0-9284-484B-8D1F-F94C3F7F7185}">
      <dsp:nvSpPr>
        <dsp:cNvPr id="0" name=""/>
        <dsp:cNvSpPr/>
      </dsp:nvSpPr>
      <dsp:spPr>
        <a:xfrm>
          <a:off x="0" y="48495"/>
          <a:ext cx="3415284" cy="29926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none" kern="1200" dirty="0" smtClean="0">
              <a:solidFill>
                <a:schemeClr val="accent6">
                  <a:lumMod val="50000"/>
                </a:schemeClr>
              </a:solidFill>
            </a:rPr>
            <a:t>Лабораторная работа  №7</a:t>
          </a:r>
          <a:endParaRPr lang="ru-RU" sz="2800" i="1" u="none" kern="1200" dirty="0"/>
        </a:p>
      </dsp:txBody>
      <dsp:txXfrm>
        <a:off x="0" y="48495"/>
        <a:ext cx="3415284" cy="1502164"/>
      </dsp:txXfrm>
    </dsp:sp>
    <dsp:sp modelId="{2BCC0CA6-B6C1-4071-A8CA-7F20CF9C884E}">
      <dsp:nvSpPr>
        <dsp:cNvPr id="0" name=""/>
        <dsp:cNvSpPr/>
      </dsp:nvSpPr>
      <dsp:spPr>
        <a:xfrm>
          <a:off x="699516" y="1342264"/>
          <a:ext cx="3415284" cy="392999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accent6">
                  <a:lumMod val="50000"/>
                </a:schemeClr>
              </a:solidFill>
            </a:rPr>
            <a:t>Исследование работы импульсного стабилизатора напряжения </a:t>
          </a:r>
          <a:endParaRPr lang="ru-RU" sz="2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99516" y="1342264"/>
        <a:ext cx="3415284" cy="392999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8A7E0-9284-484B-8D1F-F94C3F7F7185}">
      <dsp:nvSpPr>
        <dsp:cNvPr id="0" name=""/>
        <dsp:cNvSpPr/>
      </dsp:nvSpPr>
      <dsp:spPr>
        <a:xfrm>
          <a:off x="1332" y="0"/>
          <a:ext cx="3634392" cy="1735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none" kern="1200" dirty="0" smtClean="0">
              <a:solidFill>
                <a:schemeClr val="accent6">
                  <a:lumMod val="50000"/>
                </a:schemeClr>
              </a:solidFill>
            </a:rPr>
            <a:t>Самостоятельная работа  </a:t>
          </a: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</a:rPr>
            <a:t>  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332" y="0"/>
        <a:ext cx="3634392" cy="1156734"/>
      </dsp:txXfrm>
    </dsp:sp>
    <dsp:sp modelId="{2BCC0CA6-B6C1-4071-A8CA-7F20CF9C884E}">
      <dsp:nvSpPr>
        <dsp:cNvPr id="0" name=""/>
        <dsp:cNvSpPr/>
      </dsp:nvSpPr>
      <dsp:spPr>
        <a:xfrm>
          <a:off x="413604" y="1113121"/>
          <a:ext cx="4301303" cy="224446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accent6">
                  <a:lumMod val="50000"/>
                </a:schemeClr>
              </a:solidFill>
            </a:rPr>
            <a:t>Решение    задач по  расчету электронагревательного оборудования</a:t>
          </a:r>
          <a:endParaRPr lang="ru-RU" sz="2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3604" y="1113121"/>
        <a:ext cx="4301303" cy="2244464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EB7536-70E8-410F-AD66-3A3F7D9191A5}">
      <dsp:nvSpPr>
        <dsp:cNvPr id="0" name=""/>
        <dsp:cNvSpPr/>
      </dsp:nvSpPr>
      <dsp:spPr>
        <a:xfrm>
          <a:off x="2174306" y="659"/>
          <a:ext cx="5617511" cy="257029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b="1" kern="1200" dirty="0" smtClean="0">
              <a:solidFill>
                <a:schemeClr val="tx1"/>
              </a:solidFill>
            </a:rPr>
            <a:t>выполнения работ по техническому обслуживанию и ремонту бытовой техники</a:t>
          </a:r>
        </a:p>
        <a:p>
          <a:pPr marL="228600" lvl="1" indent="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228600" lvl="1" indent="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2174306" y="659"/>
        <a:ext cx="5617511" cy="2570292"/>
      </dsp:txXfrm>
    </dsp:sp>
    <dsp:sp modelId="{ADE9C8D6-CB72-4D5D-B4B2-1B344AE2250D}">
      <dsp:nvSpPr>
        <dsp:cNvPr id="0" name=""/>
        <dsp:cNvSpPr/>
      </dsp:nvSpPr>
      <dsp:spPr>
        <a:xfrm>
          <a:off x="0" y="49160"/>
          <a:ext cx="2153478" cy="257029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Опыт</a:t>
          </a:r>
          <a:endParaRPr lang="ru-RU" sz="5100" kern="1200" dirty="0"/>
        </a:p>
      </dsp:txBody>
      <dsp:txXfrm>
        <a:off x="0" y="49160"/>
        <a:ext cx="2153478" cy="2570292"/>
      </dsp:txXfrm>
    </dsp:sp>
    <dsp:sp modelId="{09CA2FA0-DCB2-46AA-9940-BAF8EF7D7DB8}">
      <dsp:nvSpPr>
        <dsp:cNvPr id="0" name=""/>
        <dsp:cNvSpPr/>
      </dsp:nvSpPr>
      <dsp:spPr>
        <a:xfrm>
          <a:off x="2174306" y="2827981"/>
          <a:ext cx="5617511" cy="257029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114300" lvl="1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b="1" kern="1200" dirty="0" smtClean="0">
              <a:solidFill>
                <a:schemeClr val="tx1"/>
              </a:solidFill>
            </a:rPr>
            <a:t>диагностики и контроля технического состояния бытовой техники</a:t>
          </a:r>
        </a:p>
        <a:p>
          <a:pPr marL="114300" lvl="1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2174306" y="2827981"/>
        <a:ext cx="5617511" cy="2570292"/>
      </dsp:txXfrm>
    </dsp:sp>
    <dsp:sp modelId="{6C426F9E-BBC1-4D48-AA85-2228DAA6768E}">
      <dsp:nvSpPr>
        <dsp:cNvPr id="0" name=""/>
        <dsp:cNvSpPr/>
      </dsp:nvSpPr>
      <dsp:spPr>
        <a:xfrm>
          <a:off x="0" y="2784954"/>
          <a:ext cx="2153478" cy="257029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100" kern="1200" dirty="0" smtClean="0"/>
            <a:t>Опыт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b="1" kern="1200" dirty="0" smtClean="0">
            <a:solidFill>
              <a:schemeClr val="accent6">
                <a:lumMod val="50000"/>
              </a:schemeClr>
            </a:solidFill>
          </a:endParaRPr>
        </a:p>
      </dsp:txBody>
      <dsp:txXfrm>
        <a:off x="0" y="2784954"/>
        <a:ext cx="2153478" cy="257029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9C2455-DE95-4135-9794-84F676F6E545}">
      <dsp:nvSpPr>
        <dsp:cNvPr id="0" name=""/>
        <dsp:cNvSpPr/>
      </dsp:nvSpPr>
      <dsp:spPr>
        <a:xfrm rot="5400000">
          <a:off x="4531223" y="-2431895"/>
          <a:ext cx="1257299" cy="64401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accent6">
                  <a:lumMod val="50000"/>
                </a:schemeClr>
              </a:solidFill>
            </a:rPr>
            <a:t>Организовывать и выполнять работы по эксплуатации, обслуживанию и ремонту бытовой техники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5400000">
        <a:off x="4531223" y="-2431895"/>
        <a:ext cx="1257299" cy="6440177"/>
      </dsp:txXfrm>
    </dsp:sp>
    <dsp:sp modelId="{D7D69F59-0A2A-41CA-9250-D79CBD6B17C7}">
      <dsp:nvSpPr>
        <dsp:cNvPr id="0" name=""/>
        <dsp:cNvSpPr/>
      </dsp:nvSpPr>
      <dsp:spPr>
        <a:xfrm>
          <a:off x="792" y="2381"/>
          <a:ext cx="1938992" cy="1571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accent6">
                  <a:lumMod val="50000"/>
                </a:schemeClr>
              </a:solidFill>
            </a:rPr>
            <a:t>ПК 2.1 </a:t>
          </a:r>
          <a:endParaRPr lang="ru-RU" sz="4700" kern="1200" dirty="0"/>
        </a:p>
      </dsp:txBody>
      <dsp:txXfrm>
        <a:off x="792" y="2381"/>
        <a:ext cx="1938992" cy="1571625"/>
      </dsp:txXfrm>
    </dsp:sp>
    <dsp:sp modelId="{F2605E30-1FEC-4A5C-8677-2E590117A19A}">
      <dsp:nvSpPr>
        <dsp:cNvPr id="0" name=""/>
        <dsp:cNvSpPr/>
      </dsp:nvSpPr>
      <dsp:spPr>
        <a:xfrm rot="5400000">
          <a:off x="4533500" y="-780657"/>
          <a:ext cx="1257299" cy="64381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accent6">
                  <a:lumMod val="50000"/>
                </a:schemeClr>
              </a:solidFill>
            </a:rPr>
            <a:t>Осуществлять диагностику и контроль технического состояния бытовой техники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/>
        </a:p>
      </dsp:txBody>
      <dsp:txXfrm rot="5400000">
        <a:off x="4533500" y="-780657"/>
        <a:ext cx="1257299" cy="6438114"/>
      </dsp:txXfrm>
    </dsp:sp>
    <dsp:sp modelId="{F95BA136-4889-4D23-8989-E6BD1B207EA5}">
      <dsp:nvSpPr>
        <dsp:cNvPr id="0" name=""/>
        <dsp:cNvSpPr/>
      </dsp:nvSpPr>
      <dsp:spPr>
        <a:xfrm>
          <a:off x="792" y="1652587"/>
          <a:ext cx="1942301" cy="1571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accent6">
                  <a:lumMod val="50000"/>
                </a:schemeClr>
              </a:solidFill>
            </a:rPr>
            <a:t>ПК 2.2 </a:t>
          </a:r>
          <a:endParaRPr lang="ru-RU" sz="4700" kern="1200" dirty="0"/>
        </a:p>
      </dsp:txBody>
      <dsp:txXfrm>
        <a:off x="792" y="1652587"/>
        <a:ext cx="1942301" cy="1571625"/>
      </dsp:txXfrm>
    </dsp:sp>
    <dsp:sp modelId="{D0DC747B-150F-4C89-A968-664EE1F3959D}">
      <dsp:nvSpPr>
        <dsp:cNvPr id="0" name=""/>
        <dsp:cNvSpPr/>
      </dsp:nvSpPr>
      <dsp:spPr>
        <a:xfrm rot="5400000">
          <a:off x="4530914" y="867563"/>
          <a:ext cx="1257299" cy="644208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accent6">
                  <a:lumMod val="50000"/>
                </a:schemeClr>
              </a:solidFill>
            </a:rPr>
            <a:t>Прогнозировать отказы, определять ресурсы, обнаруживать дефекты электробытовой техники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/>
        </a:p>
      </dsp:txBody>
      <dsp:txXfrm rot="5400000">
        <a:off x="4530914" y="867563"/>
        <a:ext cx="1257299" cy="6442086"/>
      </dsp:txXfrm>
    </dsp:sp>
    <dsp:sp modelId="{D714F74D-94F7-45B7-AD75-CDD9749203C3}">
      <dsp:nvSpPr>
        <dsp:cNvPr id="0" name=""/>
        <dsp:cNvSpPr/>
      </dsp:nvSpPr>
      <dsp:spPr>
        <a:xfrm>
          <a:off x="792" y="3302793"/>
          <a:ext cx="1937729" cy="1571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accent6">
                  <a:lumMod val="50000"/>
                </a:schemeClr>
              </a:solidFill>
            </a:rPr>
            <a:t>ПК 2.3 </a:t>
          </a:r>
          <a:endParaRPr lang="ru-RU" sz="4700" kern="1200" dirty="0"/>
        </a:p>
      </dsp:txBody>
      <dsp:txXfrm>
        <a:off x="792" y="3302793"/>
        <a:ext cx="1937729" cy="15716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7E68F8-45D6-47DF-BFF9-5524BD9DC6B4}">
      <dsp:nvSpPr>
        <dsp:cNvPr id="0" name=""/>
        <dsp:cNvSpPr/>
      </dsp:nvSpPr>
      <dsp:spPr>
        <a:xfrm rot="5400000">
          <a:off x="-297227" y="301530"/>
          <a:ext cx="1981513" cy="1387059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0" kern="1200" dirty="0" smtClean="0"/>
            <a:t>Опыт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297227" y="301530"/>
        <a:ext cx="1981513" cy="1387059"/>
      </dsp:txXfrm>
    </dsp:sp>
    <dsp:sp modelId="{5273CB8F-44B9-4B84-922B-7B039BA90B02}">
      <dsp:nvSpPr>
        <dsp:cNvPr id="0" name=""/>
        <dsp:cNvSpPr/>
      </dsp:nvSpPr>
      <dsp:spPr>
        <a:xfrm rot="5400000">
          <a:off x="4156884" y="-2765520"/>
          <a:ext cx="1288661" cy="6828310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выполнения работ по техническому обслуживанию и ремонту бытовой техники;</a:t>
          </a:r>
          <a:endParaRPr lang="ru-RU" sz="1700" b="1" i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диагностики и контроля технического состояния бытовой техники</a:t>
          </a:r>
        </a:p>
      </dsp:txBody>
      <dsp:txXfrm rot="5400000">
        <a:off x="4156884" y="-2765520"/>
        <a:ext cx="1288661" cy="6828310"/>
      </dsp:txXfrm>
    </dsp:sp>
    <dsp:sp modelId="{6357CB4B-D2A5-4983-A5E4-8161785DB733}">
      <dsp:nvSpPr>
        <dsp:cNvPr id="0" name=""/>
        <dsp:cNvSpPr/>
      </dsp:nvSpPr>
      <dsp:spPr>
        <a:xfrm rot="5400000">
          <a:off x="-297227" y="2154613"/>
          <a:ext cx="1981513" cy="1387059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Умения</a:t>
          </a:r>
          <a:endParaRPr lang="ru-RU" sz="2800" b="1" kern="1200" dirty="0"/>
        </a:p>
      </dsp:txBody>
      <dsp:txXfrm rot="5400000">
        <a:off x="-297227" y="2154613"/>
        <a:ext cx="1981513" cy="1387059"/>
      </dsp:txXfrm>
    </dsp:sp>
    <dsp:sp modelId="{C248BC40-6761-4BA0-A345-A03E0EE65A3C}">
      <dsp:nvSpPr>
        <dsp:cNvPr id="0" name=""/>
        <dsp:cNvSpPr/>
      </dsp:nvSpPr>
      <dsp:spPr>
        <a:xfrm rot="5400000">
          <a:off x="4157222" y="-912770"/>
          <a:ext cx="1287984" cy="6828310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организовывать обслуживание и ремонт бытовых машин и приборов;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оценивать эффективность работы бытовых машин и приборов;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эффективно использовать материалы и оборудование;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пользоваться основным оборудованием, приспособлениями и инструментом для ремонта бытовых машин и приборов;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производить расчет электронагревательного оборудования;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производить наладку и испытания электробытовых приборов;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tx1"/>
            </a:solidFill>
          </a:endParaRPr>
        </a:p>
      </dsp:txBody>
      <dsp:txXfrm rot="5400000">
        <a:off x="4157222" y="-912770"/>
        <a:ext cx="1287984" cy="6828310"/>
      </dsp:txXfrm>
    </dsp:sp>
    <dsp:sp modelId="{3A0D5B57-BF2E-4A0C-9CEA-5A4C1F089186}">
      <dsp:nvSpPr>
        <dsp:cNvPr id="0" name=""/>
        <dsp:cNvSpPr/>
      </dsp:nvSpPr>
      <dsp:spPr>
        <a:xfrm rot="5400000">
          <a:off x="-297227" y="3883573"/>
          <a:ext cx="1981513" cy="1387059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Знания</a:t>
          </a:r>
          <a:endParaRPr lang="ru-RU" sz="2800" b="1" kern="1200" dirty="0"/>
        </a:p>
      </dsp:txBody>
      <dsp:txXfrm rot="5400000">
        <a:off x="-297227" y="3883573"/>
        <a:ext cx="1981513" cy="1387059"/>
      </dsp:txXfrm>
    </dsp:sp>
    <dsp:sp modelId="{F7969646-CA4D-4C6B-9112-1F1E664AA42D}">
      <dsp:nvSpPr>
        <dsp:cNvPr id="0" name=""/>
        <dsp:cNvSpPr/>
      </dsp:nvSpPr>
      <dsp:spPr>
        <a:xfrm rot="5400000">
          <a:off x="4127519" y="801731"/>
          <a:ext cx="1287984" cy="6828310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классификацию, конструкции, технические характеристики и области применения бытовых машин и приборов;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порядок организации сервисного обслуживания и ремонта бытовой техники;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типовые технологические процессы и оборудование при эксплуатации,      обслуживании,       ремонте и испытаниях бытовой техники;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методы и оборудование диагностики и контроля технического состояния бытовой техники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solidFill>
              <a:schemeClr val="tx1"/>
            </a:solidFill>
          </a:endParaRPr>
        </a:p>
      </dsp:txBody>
      <dsp:txXfrm rot="5400000">
        <a:off x="4127519" y="801731"/>
        <a:ext cx="1287984" cy="68283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1D601F-DB07-4DA7-9646-EFC76BBD0302}">
      <dsp:nvSpPr>
        <dsp:cNvPr id="0" name=""/>
        <dsp:cNvSpPr/>
      </dsp:nvSpPr>
      <dsp:spPr>
        <a:xfrm rot="16200000">
          <a:off x="392909" y="-392909"/>
          <a:ext cx="3429024" cy="421484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Отсутствие 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набора  логически связанных дидактических единиц</a:t>
          </a:r>
          <a:endParaRPr lang="ru-RU" sz="3200" b="1" kern="1200" dirty="0">
            <a:solidFill>
              <a:schemeClr val="tx1"/>
            </a:solidFill>
          </a:endParaRPr>
        </a:p>
      </dsp:txBody>
      <dsp:txXfrm rot="16200000">
        <a:off x="821537" y="-821537"/>
        <a:ext cx="2571768" cy="4214842"/>
      </dsp:txXfrm>
    </dsp:sp>
    <dsp:sp modelId="{9EE9915E-2AA6-4A10-9A67-531A4D249211}">
      <dsp:nvSpPr>
        <dsp:cNvPr id="0" name=""/>
        <dsp:cNvSpPr/>
      </dsp:nvSpPr>
      <dsp:spPr>
        <a:xfrm>
          <a:off x="4214842" y="0"/>
          <a:ext cx="4214842" cy="3429024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Необходимость 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включения в программу модуля  импульсных технологий 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4214842" y="0"/>
        <a:ext cx="4214842" cy="2571768"/>
      </dsp:txXfrm>
    </dsp:sp>
    <dsp:sp modelId="{CACF7566-C733-4435-B484-7DA2221AC5AB}">
      <dsp:nvSpPr>
        <dsp:cNvPr id="0" name=""/>
        <dsp:cNvSpPr/>
      </dsp:nvSpPr>
      <dsp:spPr>
        <a:xfrm rot="10800000">
          <a:off x="0" y="3429024"/>
          <a:ext cx="4214842" cy="3429024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Недостаток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 оборудования для выполнения лабораторных работ</a:t>
          </a:r>
          <a:endParaRPr lang="ru-RU" sz="3200" b="1" kern="1200" dirty="0">
            <a:solidFill>
              <a:schemeClr val="tx1"/>
            </a:solidFill>
          </a:endParaRPr>
        </a:p>
      </dsp:txBody>
      <dsp:txXfrm rot="10800000">
        <a:off x="0" y="4286279"/>
        <a:ext cx="4214842" cy="2571768"/>
      </dsp:txXfrm>
    </dsp:sp>
    <dsp:sp modelId="{155E6DCE-3243-410D-A817-310B9FA5A5DA}">
      <dsp:nvSpPr>
        <dsp:cNvPr id="0" name=""/>
        <dsp:cNvSpPr/>
      </dsp:nvSpPr>
      <dsp:spPr>
        <a:xfrm rot="5400000">
          <a:off x="4607751" y="3036115"/>
          <a:ext cx="3429024" cy="421484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Отсутствие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опыта по разработке оценочных средств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b="1" kern="1200" dirty="0"/>
        </a:p>
      </dsp:txBody>
      <dsp:txXfrm rot="5400000">
        <a:off x="5036379" y="3464742"/>
        <a:ext cx="2571768" cy="4214842"/>
      </dsp:txXfrm>
    </dsp:sp>
    <dsp:sp modelId="{2BC987CC-709F-4797-9E97-7EEE41099348}">
      <dsp:nvSpPr>
        <dsp:cNvPr id="0" name=""/>
        <dsp:cNvSpPr/>
      </dsp:nvSpPr>
      <dsp:spPr>
        <a:xfrm>
          <a:off x="2855226" y="2336262"/>
          <a:ext cx="2528905" cy="218552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Проблемы разработки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программы модуля </a:t>
          </a:r>
          <a:endParaRPr lang="ru-RU" sz="2400" b="1" i="1" kern="1200" dirty="0">
            <a:solidFill>
              <a:schemeClr val="tx1"/>
            </a:solidFill>
          </a:endParaRPr>
        </a:p>
      </dsp:txBody>
      <dsp:txXfrm>
        <a:off x="2855226" y="2336262"/>
        <a:ext cx="2528905" cy="218552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7E68F8-45D6-47DF-BFF9-5524BD9DC6B4}">
      <dsp:nvSpPr>
        <dsp:cNvPr id="0" name=""/>
        <dsp:cNvSpPr/>
      </dsp:nvSpPr>
      <dsp:spPr>
        <a:xfrm rot="5400000">
          <a:off x="-297227" y="301530"/>
          <a:ext cx="1981513" cy="1387059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1511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Знания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297227" y="301530"/>
        <a:ext cx="1981513" cy="1387059"/>
      </dsp:txXfrm>
    </dsp:sp>
    <dsp:sp modelId="{5273CB8F-44B9-4B84-922B-7B039BA90B02}">
      <dsp:nvSpPr>
        <dsp:cNvPr id="0" name=""/>
        <dsp:cNvSpPr/>
      </dsp:nvSpPr>
      <dsp:spPr>
        <a:xfrm rot="5400000">
          <a:off x="4127181" y="-2769824"/>
          <a:ext cx="1288661" cy="6828310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chemeClr val="tx1"/>
              </a:solidFill>
            </a:rPr>
            <a:t>Дидактические единицы теоретического обучения </a:t>
          </a:r>
          <a:endParaRPr lang="ru-RU" sz="2400" b="1" i="0" kern="1200" dirty="0">
            <a:solidFill>
              <a:schemeClr val="tx1"/>
            </a:solidFill>
          </a:endParaRPr>
        </a:p>
      </dsp:txBody>
      <dsp:txXfrm rot="5400000">
        <a:off x="4127181" y="-2769824"/>
        <a:ext cx="1288661" cy="6828310"/>
      </dsp:txXfrm>
    </dsp:sp>
    <dsp:sp modelId="{6357CB4B-D2A5-4983-A5E4-8161785DB733}">
      <dsp:nvSpPr>
        <dsp:cNvPr id="0" name=""/>
        <dsp:cNvSpPr/>
      </dsp:nvSpPr>
      <dsp:spPr>
        <a:xfrm rot="5400000">
          <a:off x="-297227" y="2092552"/>
          <a:ext cx="1981513" cy="1387059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Умения</a:t>
          </a:r>
          <a:endParaRPr lang="ru-RU" sz="2800" b="1" kern="1200" dirty="0"/>
        </a:p>
      </dsp:txBody>
      <dsp:txXfrm rot="5400000">
        <a:off x="-297227" y="2092552"/>
        <a:ext cx="1981513" cy="1387059"/>
      </dsp:txXfrm>
    </dsp:sp>
    <dsp:sp modelId="{C248BC40-6761-4BA0-A345-A03E0EE65A3C}">
      <dsp:nvSpPr>
        <dsp:cNvPr id="0" name=""/>
        <dsp:cNvSpPr/>
      </dsp:nvSpPr>
      <dsp:spPr>
        <a:xfrm rot="5400000">
          <a:off x="4127519" y="-984214"/>
          <a:ext cx="1287984" cy="6828310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chemeClr val="tx1"/>
              </a:solidFill>
            </a:rPr>
            <a:t>Формулирование тем лабораторных,  практических работ  и самостоятельной внеаудиторной работы с учетом требований ФГОС </a:t>
          </a:r>
          <a:endParaRPr lang="ru-RU" sz="24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5400000">
        <a:off x="4127519" y="-984214"/>
        <a:ext cx="1287984" cy="6828310"/>
      </dsp:txXfrm>
    </dsp:sp>
    <dsp:sp modelId="{3A0D5B57-BF2E-4A0C-9CEA-5A4C1F089186}">
      <dsp:nvSpPr>
        <dsp:cNvPr id="0" name=""/>
        <dsp:cNvSpPr/>
      </dsp:nvSpPr>
      <dsp:spPr>
        <a:xfrm rot="5400000">
          <a:off x="-297227" y="3883573"/>
          <a:ext cx="1981513" cy="1387059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0" kern="1200" dirty="0" smtClean="0"/>
            <a:t>ОПЫТ</a:t>
          </a:r>
        </a:p>
      </dsp:txBody>
      <dsp:txXfrm rot="5400000">
        <a:off x="-297227" y="3883573"/>
        <a:ext cx="1981513" cy="1387059"/>
      </dsp:txXfrm>
    </dsp:sp>
    <dsp:sp modelId="{F7969646-CA4D-4C6B-9112-1F1E664AA42D}">
      <dsp:nvSpPr>
        <dsp:cNvPr id="0" name=""/>
        <dsp:cNvSpPr/>
      </dsp:nvSpPr>
      <dsp:spPr>
        <a:xfrm rot="5400000">
          <a:off x="4127519" y="801731"/>
          <a:ext cx="1287984" cy="6828310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chemeClr val="tx1"/>
              </a:solidFill>
            </a:rPr>
            <a:t>Виды работ на учебной  и производственной практике</a:t>
          </a:r>
          <a:endParaRPr lang="ru-RU" sz="2400" kern="1200" dirty="0">
            <a:solidFill>
              <a:schemeClr val="tx1"/>
            </a:solidFill>
          </a:endParaRPr>
        </a:p>
      </dsp:txBody>
      <dsp:txXfrm rot="5400000">
        <a:off x="4127519" y="801731"/>
        <a:ext cx="1287984" cy="682831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476D99-9043-484B-A336-E59AB0C37977}">
      <dsp:nvSpPr>
        <dsp:cNvPr id="0" name=""/>
        <dsp:cNvSpPr/>
      </dsp:nvSpPr>
      <dsp:spPr>
        <a:xfrm>
          <a:off x="1611331" y="765"/>
          <a:ext cx="7818484" cy="1470444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</a:rPr>
            <a:t>классификацию, конструкции, технические характеристики и области применения бытовых машин и приборов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611331" y="765"/>
        <a:ext cx="7818484" cy="1470444"/>
      </dsp:txXfrm>
    </dsp:sp>
    <dsp:sp modelId="{482697AB-6123-4C3A-A1A1-8C6DD0D46305}">
      <dsp:nvSpPr>
        <dsp:cNvPr id="0" name=""/>
        <dsp:cNvSpPr/>
      </dsp:nvSpPr>
      <dsp:spPr>
        <a:xfrm>
          <a:off x="24843" y="77365"/>
          <a:ext cx="1607987" cy="1317244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Знание1</a:t>
          </a:r>
          <a:endParaRPr lang="ru-RU" sz="2400" b="1" kern="1200" dirty="0"/>
        </a:p>
      </dsp:txBody>
      <dsp:txXfrm>
        <a:off x="24843" y="77365"/>
        <a:ext cx="1607987" cy="1317244"/>
      </dsp:txXfrm>
    </dsp:sp>
    <dsp:sp modelId="{2FE0CBBA-7616-4915-92F3-589F1BECE5B4}">
      <dsp:nvSpPr>
        <dsp:cNvPr id="0" name=""/>
        <dsp:cNvSpPr/>
      </dsp:nvSpPr>
      <dsp:spPr>
        <a:xfrm>
          <a:off x="1640983" y="1646230"/>
          <a:ext cx="7788509" cy="1492368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</a:rPr>
            <a:t>порядок организации сервисного обслуживания и ремонта бытовой техники</a:t>
          </a:r>
          <a:endParaRPr lang="ru-RU" sz="2800" kern="1200" dirty="0" smtClean="0"/>
        </a:p>
        <a:p>
          <a:pPr marL="228600" lvl="1" indent="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1"/>
              </a:solidFill>
            </a:rPr>
            <a:t> </a:t>
          </a:r>
          <a:endParaRPr lang="ru-RU" sz="2400" b="1" kern="1200" dirty="0">
            <a:solidFill>
              <a:schemeClr val="tx1"/>
            </a:solidFill>
          </a:endParaRP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1640983" y="1646230"/>
        <a:ext cx="7788509" cy="1492368"/>
      </dsp:txXfrm>
    </dsp:sp>
    <dsp:sp modelId="{BE1959CD-9396-4DFB-9CF5-A8FF48465F26}">
      <dsp:nvSpPr>
        <dsp:cNvPr id="0" name=""/>
        <dsp:cNvSpPr/>
      </dsp:nvSpPr>
      <dsp:spPr>
        <a:xfrm>
          <a:off x="0" y="1595202"/>
          <a:ext cx="1640660" cy="1543395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 </a:t>
          </a:r>
          <a:r>
            <a:rPr lang="ru-RU" sz="2400" b="1" kern="1200" dirty="0" smtClean="0"/>
            <a:t>Знание2</a:t>
          </a:r>
          <a:endParaRPr lang="ru-RU" sz="2400" b="1" kern="1200" dirty="0"/>
        </a:p>
      </dsp:txBody>
      <dsp:txXfrm>
        <a:off x="0" y="1595202"/>
        <a:ext cx="1640660" cy="1543395"/>
      </dsp:txXfrm>
    </dsp:sp>
    <dsp:sp modelId="{AD5C31B9-0603-4DB6-9447-82347AC311CF}">
      <dsp:nvSpPr>
        <dsp:cNvPr id="0" name=""/>
        <dsp:cNvSpPr/>
      </dsp:nvSpPr>
      <dsp:spPr>
        <a:xfrm>
          <a:off x="1643064" y="3286147"/>
          <a:ext cx="7769396" cy="148334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ru-RU" sz="24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</a:rPr>
            <a:t>  другие  дидактические единицы по ФГОС </a:t>
          </a:r>
          <a:endParaRPr lang="ru-RU" sz="2800" kern="1200" dirty="0"/>
        </a:p>
      </dsp:txBody>
      <dsp:txXfrm>
        <a:off x="1643064" y="3286147"/>
        <a:ext cx="7769396" cy="1483349"/>
      </dsp:txXfrm>
    </dsp:sp>
    <dsp:sp modelId="{A18810DB-EF56-46ED-B99F-B5DDA2F27542}">
      <dsp:nvSpPr>
        <dsp:cNvPr id="0" name=""/>
        <dsp:cNvSpPr/>
      </dsp:nvSpPr>
      <dsp:spPr>
        <a:xfrm>
          <a:off x="28022" y="3262606"/>
          <a:ext cx="1653333" cy="148334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Знание3</a:t>
          </a:r>
          <a:endParaRPr lang="ru-RU" sz="2400" b="1" kern="1200" dirty="0"/>
        </a:p>
      </dsp:txBody>
      <dsp:txXfrm>
        <a:off x="28022" y="3262606"/>
        <a:ext cx="1653333" cy="1483349"/>
      </dsp:txXfrm>
    </dsp:sp>
    <dsp:sp modelId="{EAE1A09B-C676-4B88-BC86-AF622225D256}">
      <dsp:nvSpPr>
        <dsp:cNvPr id="0" name=""/>
        <dsp:cNvSpPr/>
      </dsp:nvSpPr>
      <dsp:spPr>
        <a:xfrm>
          <a:off x="1619781" y="4869964"/>
          <a:ext cx="7810034" cy="148334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1" kern="1200" dirty="0">
            <a:solidFill>
              <a:schemeClr val="tx1"/>
            </a:solidFill>
          </a:endParaRP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</a:rPr>
            <a:t>другие дидактические единицы по ФГОС  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619781" y="4869964"/>
        <a:ext cx="7810034" cy="1483349"/>
      </dsp:txXfrm>
    </dsp:sp>
    <dsp:sp modelId="{AEB95CB5-941D-409D-93F7-F835F27B1E4B}">
      <dsp:nvSpPr>
        <dsp:cNvPr id="0" name=""/>
        <dsp:cNvSpPr/>
      </dsp:nvSpPr>
      <dsp:spPr>
        <a:xfrm>
          <a:off x="24822" y="4946069"/>
          <a:ext cx="1619217" cy="148334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Знание</a:t>
          </a:r>
          <a:r>
            <a:rPr lang="en-US" sz="2400" b="1" kern="1200" dirty="0" smtClean="0"/>
            <a:t> n</a:t>
          </a:r>
          <a:endParaRPr lang="ru-RU" sz="2400" b="1" kern="1200" dirty="0"/>
        </a:p>
      </dsp:txBody>
      <dsp:txXfrm>
        <a:off x="24822" y="4946069"/>
        <a:ext cx="1619217" cy="148334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476D99-9043-484B-A336-E59AB0C37977}">
      <dsp:nvSpPr>
        <dsp:cNvPr id="0" name=""/>
        <dsp:cNvSpPr/>
      </dsp:nvSpPr>
      <dsp:spPr>
        <a:xfrm>
          <a:off x="1611331" y="3"/>
          <a:ext cx="7818484" cy="98889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1"/>
              </a:solidFill>
            </a:rPr>
            <a:t>организовывать обслуживание и ремонт бытовых машин и приборов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611331" y="3"/>
        <a:ext cx="7818484" cy="988899"/>
      </dsp:txXfrm>
    </dsp:sp>
    <dsp:sp modelId="{482697AB-6123-4C3A-A1A1-8C6DD0D46305}">
      <dsp:nvSpPr>
        <dsp:cNvPr id="0" name=""/>
        <dsp:cNvSpPr/>
      </dsp:nvSpPr>
      <dsp:spPr>
        <a:xfrm>
          <a:off x="24843" y="3"/>
          <a:ext cx="1607987" cy="98889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Умение 1</a:t>
          </a:r>
          <a:endParaRPr lang="ru-RU" sz="2800" b="1" kern="1200" dirty="0"/>
        </a:p>
      </dsp:txBody>
      <dsp:txXfrm>
        <a:off x="24843" y="3"/>
        <a:ext cx="1607987" cy="988899"/>
      </dsp:txXfrm>
    </dsp:sp>
    <dsp:sp modelId="{2FE0CBBA-7616-4915-92F3-589F1BECE5B4}">
      <dsp:nvSpPr>
        <dsp:cNvPr id="0" name=""/>
        <dsp:cNvSpPr/>
      </dsp:nvSpPr>
      <dsp:spPr>
        <a:xfrm>
          <a:off x="1640983" y="1088574"/>
          <a:ext cx="7788509" cy="98889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1"/>
              </a:solidFill>
            </a:rPr>
            <a:t>оценивать эффективность работы бытовых машин и приборов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640983" y="1088574"/>
        <a:ext cx="7788509" cy="988899"/>
      </dsp:txXfrm>
    </dsp:sp>
    <dsp:sp modelId="{BE1959CD-9396-4DFB-9CF5-A8FF48465F26}">
      <dsp:nvSpPr>
        <dsp:cNvPr id="0" name=""/>
        <dsp:cNvSpPr/>
      </dsp:nvSpPr>
      <dsp:spPr>
        <a:xfrm>
          <a:off x="23377" y="1071575"/>
          <a:ext cx="1640660" cy="98889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Умение 2</a:t>
          </a:r>
          <a:endParaRPr lang="ru-RU" sz="2800" b="1" kern="1200" dirty="0"/>
        </a:p>
      </dsp:txBody>
      <dsp:txXfrm>
        <a:off x="23377" y="1071575"/>
        <a:ext cx="1640660" cy="988899"/>
      </dsp:txXfrm>
    </dsp:sp>
    <dsp:sp modelId="{AD5C31B9-0603-4DB6-9447-82347AC311CF}">
      <dsp:nvSpPr>
        <dsp:cNvPr id="0" name=""/>
        <dsp:cNvSpPr/>
      </dsp:nvSpPr>
      <dsp:spPr>
        <a:xfrm>
          <a:off x="1656876" y="2176364"/>
          <a:ext cx="7769396" cy="98889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1"/>
              </a:solidFill>
            </a:rPr>
            <a:t>эффективно использовать материалы и оборудование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656876" y="2176364"/>
        <a:ext cx="7769396" cy="988899"/>
      </dsp:txXfrm>
    </dsp:sp>
    <dsp:sp modelId="{A18810DB-EF56-46ED-B99F-B5DDA2F27542}">
      <dsp:nvSpPr>
        <dsp:cNvPr id="0" name=""/>
        <dsp:cNvSpPr/>
      </dsp:nvSpPr>
      <dsp:spPr>
        <a:xfrm>
          <a:off x="28022" y="2143137"/>
          <a:ext cx="1653333" cy="98889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Умение 3</a:t>
          </a:r>
          <a:endParaRPr lang="ru-RU" sz="2800" b="1" kern="1200" dirty="0"/>
        </a:p>
      </dsp:txBody>
      <dsp:txXfrm>
        <a:off x="28022" y="2143137"/>
        <a:ext cx="1653333" cy="988899"/>
      </dsp:txXfrm>
    </dsp:sp>
    <dsp:sp modelId="{EAE1A09B-C676-4B88-BC86-AF622225D256}">
      <dsp:nvSpPr>
        <dsp:cNvPr id="0" name=""/>
        <dsp:cNvSpPr/>
      </dsp:nvSpPr>
      <dsp:spPr>
        <a:xfrm>
          <a:off x="1619781" y="3214709"/>
          <a:ext cx="7810034" cy="98889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пользоваться основным оборудованием, приспособлениями и инструментом для ремонта бытовых машин и приборов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619781" y="3214709"/>
        <a:ext cx="7810034" cy="988899"/>
      </dsp:txXfrm>
    </dsp:sp>
    <dsp:sp modelId="{AEB95CB5-941D-409D-93F7-F835F27B1E4B}">
      <dsp:nvSpPr>
        <dsp:cNvPr id="0" name=""/>
        <dsp:cNvSpPr/>
      </dsp:nvSpPr>
      <dsp:spPr>
        <a:xfrm>
          <a:off x="24822" y="3286147"/>
          <a:ext cx="1619217" cy="98889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Умение 4</a:t>
          </a:r>
          <a:endParaRPr lang="ru-RU" sz="2800" b="1" kern="1200" dirty="0"/>
        </a:p>
      </dsp:txBody>
      <dsp:txXfrm>
        <a:off x="24822" y="3286147"/>
        <a:ext cx="1619217" cy="988899"/>
      </dsp:txXfrm>
    </dsp:sp>
    <dsp:sp modelId="{419E532C-8150-438A-817F-026C1A0E0FCB}">
      <dsp:nvSpPr>
        <dsp:cNvPr id="0" name=""/>
        <dsp:cNvSpPr/>
      </dsp:nvSpPr>
      <dsp:spPr>
        <a:xfrm>
          <a:off x="1604208" y="4351944"/>
          <a:ext cx="7824113" cy="98889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1"/>
              </a:solidFill>
            </a:rPr>
            <a:t>производить расчет электронагревательного оборудования</a:t>
          </a:r>
          <a:endParaRPr lang="ru-RU" sz="2400" b="1" kern="1200" dirty="0">
            <a:solidFill>
              <a:schemeClr val="tx1"/>
            </a:solidFill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1604208" y="4351944"/>
        <a:ext cx="7824113" cy="988899"/>
      </dsp:txXfrm>
    </dsp:sp>
    <dsp:sp modelId="{A6B86BE8-6E35-40E1-995B-D9206A9101F3}">
      <dsp:nvSpPr>
        <dsp:cNvPr id="0" name=""/>
        <dsp:cNvSpPr/>
      </dsp:nvSpPr>
      <dsp:spPr>
        <a:xfrm>
          <a:off x="0" y="4337714"/>
          <a:ext cx="1602714" cy="98889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Умение 5</a:t>
          </a:r>
          <a:endParaRPr lang="ru-RU" sz="2700" b="1" kern="1200" dirty="0"/>
        </a:p>
      </dsp:txBody>
      <dsp:txXfrm>
        <a:off x="0" y="4337714"/>
        <a:ext cx="1602714" cy="988899"/>
      </dsp:txXfrm>
    </dsp:sp>
    <dsp:sp modelId="{A06BE09C-4EEE-40B7-8BE7-45DBF4D0AD4A}">
      <dsp:nvSpPr>
        <dsp:cNvPr id="0" name=""/>
        <dsp:cNvSpPr/>
      </dsp:nvSpPr>
      <dsp:spPr>
        <a:xfrm>
          <a:off x="1571884" y="5439734"/>
          <a:ext cx="7851828" cy="98889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</a:t>
          </a:r>
          <a:r>
            <a:rPr lang="ru-RU" sz="2400" b="1" kern="1200" dirty="0" smtClean="0">
              <a:solidFill>
                <a:schemeClr val="tx1"/>
              </a:solidFill>
            </a:rPr>
            <a:t>производить наладку и испытания электробытовых приборов  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endParaRPr lang="ru-RU" sz="2400" b="1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1571884" y="5439734"/>
        <a:ext cx="7851828" cy="988899"/>
      </dsp:txXfrm>
    </dsp:sp>
    <dsp:sp modelId="{82E47CB0-B032-4471-B6FE-A89F01AB48CF}">
      <dsp:nvSpPr>
        <dsp:cNvPr id="0" name=""/>
        <dsp:cNvSpPr/>
      </dsp:nvSpPr>
      <dsp:spPr>
        <a:xfrm>
          <a:off x="6102" y="5439734"/>
          <a:ext cx="1565782" cy="98889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Умение 6</a:t>
          </a:r>
          <a:endParaRPr lang="ru-RU" sz="2700" b="1" kern="1200" dirty="0"/>
        </a:p>
      </dsp:txBody>
      <dsp:txXfrm>
        <a:off x="6102" y="5439734"/>
        <a:ext cx="1565782" cy="988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D3D56-FF63-47A0-B7BE-355D3E2CC975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685800"/>
            <a:ext cx="4584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F4606-8B3C-4B8A-85AF-DF54B1D46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F4606-8B3C-4B8A-85AF-DF54B1D462B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F4606-8B3C-4B8A-85AF-DF54B1D462B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F:\&#1064;&#1072;&#1073;&#1083;&#1086;&#1085;&#1099;%20PowerPoint\AnimatedPPoint\Animated%20General%202\LinePulse_Title.avi" TargetMode="Externa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LinePulse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71600" cy="2030413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539875" y="3200400"/>
            <a:ext cx="8289925" cy="9144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4267200"/>
            <a:ext cx="8305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fld id="{78CA8723-DDBD-4125-9542-7020E244B6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A5642-EBCC-46A9-A5CB-03F9D704F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67650" y="533400"/>
            <a:ext cx="211455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533400"/>
            <a:ext cx="619125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E67D2-BC29-4E0B-A685-E721073CE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F7710-82C2-4447-A3B4-5AD6E29DB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95CD-5B88-4E07-8808-67506AF09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91200" y="19050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56CB4-7B8F-46D7-B12E-8F6886686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6E5D-D862-4E99-B7CC-F3BD0EF07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24310-A7F3-4854-B0D3-A0B3D378D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2B60D-C55D-4734-8B28-79B89B7F3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88B27-B054-4BA4-9336-7CF6846D6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7883A-9A1A-49D1-B059-73AD68CA2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F:\&#1064;&#1072;&#1073;&#1083;&#1086;&#1085;&#1099;%20PowerPoint\AnimatedPPoint\Animated%20General%202\LinePulse_Te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LinePulse_Te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444625" cy="240823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539875" y="533400"/>
            <a:ext cx="84423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9342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934200"/>
            <a:ext cx="312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9342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3DAEE7-6A70-4321-BCD7-4052CD307F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</p:timing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857278" y="2332030"/>
            <a:ext cx="9147181" cy="2034393"/>
          </a:xfrm>
        </p:spPr>
        <p:txBody>
          <a:bodyPr/>
          <a:lstStyle/>
          <a:p>
            <a:r>
              <a:rPr lang="ru-RU" sz="5400" b="1" dirty="0" smtClean="0"/>
              <a:t>Проблемы разработки программы профессионального модуля</a:t>
            </a:r>
            <a:endParaRPr lang="ru-RU" sz="5400" b="1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89287" y="5481646"/>
            <a:ext cx="6480195" cy="1099355"/>
          </a:xfrm>
        </p:spPr>
        <p:txBody>
          <a:bodyPr/>
          <a:lstStyle/>
          <a:p>
            <a:pPr algn="r"/>
            <a:r>
              <a:rPr lang="ru-RU" sz="2400" dirty="0" smtClean="0"/>
              <a:t>В.А.Коновалов: преподаватель ГБОУ СПО МО </a:t>
            </a:r>
          </a:p>
          <a:p>
            <a:pPr algn="r"/>
            <a:r>
              <a:rPr lang="ru-RU" sz="2400" dirty="0" smtClean="0"/>
              <a:t>«Магаданский политехнический техникум»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0461" y="580209"/>
            <a:ext cx="8407425" cy="1143008"/>
          </a:xfrm>
          <a:noFill/>
          <a:ln>
            <a:noFill/>
          </a:ln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3 Импульсные технологии в бытовой технике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931833" y="1866093"/>
          <a:ext cx="41148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6675" y="1794655"/>
            <a:ext cx="4114800" cy="48768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2" name="Содержимое 4"/>
          <p:cNvGraphicFramePr>
            <a:graphicFrameLocks/>
          </p:cNvGraphicFramePr>
          <p:nvPr/>
        </p:nvGraphicFramePr>
        <p:xfrm>
          <a:off x="5218113" y="2937663"/>
          <a:ext cx="4714908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37" y="223019"/>
            <a:ext cx="8442325" cy="914400"/>
          </a:xfr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/>
              <a:t>Соответствующие виды работ на практике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691746" y="1539257"/>
          <a:ext cx="7812647" cy="5398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17651" y="580209"/>
            <a:ext cx="78581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tx1"/>
                </a:solidFill>
              </a:rPr>
              <a:t>Количество часов на освоение программы профессионального модуля: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всего -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273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часа,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том числе: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обязательной аудиторной учебной нагрузки обучающегося - 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110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часов;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самостоятельной работы обучающегося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55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часов;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учебная  практика -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108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часов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857278" y="2332030"/>
            <a:ext cx="9147181" cy="2034393"/>
          </a:xfrm>
        </p:spPr>
        <p:txBody>
          <a:bodyPr/>
          <a:lstStyle/>
          <a:p>
            <a:r>
              <a:rPr lang="ru-RU" sz="5400" b="1" dirty="0" smtClean="0"/>
              <a:t> </a:t>
            </a:r>
            <a:r>
              <a:rPr lang="ru-RU" sz="4400" b="1" dirty="0" smtClean="0"/>
              <a:t> </a:t>
            </a:r>
            <a:br>
              <a:rPr lang="ru-RU" sz="4400" b="1" dirty="0" smtClean="0"/>
            </a:br>
            <a:r>
              <a:rPr lang="ru-RU" sz="4400" b="1" dirty="0" smtClean="0"/>
              <a:t>4 Разработка оценочных средств</a:t>
            </a:r>
            <a:br>
              <a:rPr lang="ru-RU" sz="4400" b="1" dirty="0" smtClean="0"/>
            </a:br>
            <a:r>
              <a:rPr lang="ru-RU" sz="4400" b="1" dirty="0" smtClean="0"/>
              <a:t> профессионального модуля</a:t>
            </a:r>
            <a:endParaRPr lang="ru-RU" sz="4400" b="1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46411" y="5481646"/>
            <a:ext cx="6786610" cy="1099355"/>
          </a:xfrm>
        </p:spPr>
        <p:txBody>
          <a:bodyPr/>
          <a:lstStyle/>
          <a:p>
            <a:pPr algn="r"/>
            <a:r>
              <a:rPr lang="ru-RU" sz="2400" b="1" i="1" dirty="0" smtClean="0"/>
              <a:t>(Вида профессиональной деятельности) </a:t>
            </a:r>
            <a:endParaRPr lang="ru-RU" sz="2800" b="1" i="1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574775" y="365895"/>
            <a:ext cx="8346470" cy="881967"/>
          </a:xfr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</a:rPr>
              <a:t>Модель  разработки  фонда оценочных средств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ПК и ОК</a:t>
            </a:r>
          </a:p>
        </p:txBody>
      </p:sp>
      <p:grpSp>
        <p:nvGrpSpPr>
          <p:cNvPr id="2" name="Группа 142"/>
          <p:cNvGrpSpPr>
            <a:grpSpLocks/>
          </p:cNvGrpSpPr>
          <p:nvPr/>
        </p:nvGrpSpPr>
        <p:grpSpPr bwMode="auto">
          <a:xfrm>
            <a:off x="1360460" y="1723215"/>
            <a:ext cx="8508751" cy="5643603"/>
            <a:chOff x="1050288" y="2000227"/>
            <a:chExt cx="7665104" cy="3786227"/>
          </a:xfrm>
        </p:grpSpPr>
        <p:sp>
          <p:nvSpPr>
            <p:cNvPr id="130" name="Стрелка вниз 129"/>
            <p:cNvSpPr/>
            <p:nvPr/>
          </p:nvSpPr>
          <p:spPr>
            <a:xfrm>
              <a:off x="8001013" y="4214813"/>
              <a:ext cx="214314" cy="214314"/>
            </a:xfrm>
            <a:prstGeom prst="downArrow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29445" y="2000228"/>
              <a:ext cx="1785947" cy="1960623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700" b="1" dirty="0">
                  <a:solidFill>
                    <a:schemeClr val="tx1"/>
                  </a:solidFill>
                </a:rPr>
                <a:t>Формы и методы оценки</a:t>
              </a:r>
              <a:endParaRPr lang="en-US" sz="2700" b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700" b="1" dirty="0"/>
            </a:p>
          </p:txBody>
        </p:sp>
        <p:grpSp>
          <p:nvGrpSpPr>
            <p:cNvPr id="6" name="Группа 141"/>
            <p:cNvGrpSpPr>
              <a:grpSpLocks/>
            </p:cNvGrpSpPr>
            <p:nvPr/>
          </p:nvGrpSpPr>
          <p:grpSpPr bwMode="auto">
            <a:xfrm>
              <a:off x="1050288" y="2000227"/>
              <a:ext cx="7665104" cy="3786227"/>
              <a:chOff x="1193164" y="2000227"/>
              <a:chExt cx="7665104" cy="3786227"/>
            </a:xfrm>
          </p:grpSpPr>
          <p:sp>
            <p:nvSpPr>
              <p:cNvPr id="129" name="Стрелка вправо 128"/>
              <p:cNvSpPr/>
              <p:nvPr/>
            </p:nvSpPr>
            <p:spPr>
              <a:xfrm>
                <a:off x="6920750" y="2958766"/>
                <a:ext cx="142876" cy="21431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1" name="Стрелка вправо 130"/>
              <p:cNvSpPr/>
              <p:nvPr/>
            </p:nvSpPr>
            <p:spPr>
              <a:xfrm>
                <a:off x="4500557" y="2285981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2" name="Стрелка вправо 131"/>
              <p:cNvSpPr/>
              <p:nvPr/>
            </p:nvSpPr>
            <p:spPr>
              <a:xfrm>
                <a:off x="4500557" y="4286251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3" name="Стрелка вправо 132"/>
              <p:cNvSpPr/>
              <p:nvPr/>
            </p:nvSpPr>
            <p:spPr>
              <a:xfrm>
                <a:off x="4500557" y="3071802"/>
                <a:ext cx="214313" cy="21431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143106" y="2786049"/>
                <a:ext cx="2357451" cy="1112410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700" b="1" dirty="0" smtClean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smtClean="0"/>
                  <a:t>ФГОС СПО </a:t>
                </a:r>
                <a:endParaRPr lang="ru-RU" sz="2000" b="1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700" b="1" dirty="0" smtClean="0"/>
                  <a:t> </a:t>
                </a:r>
                <a:endParaRPr lang="ru-RU" sz="2700" b="1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158488" y="4001289"/>
                <a:ext cx="2357451" cy="991122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800" b="1" dirty="0"/>
                  <a:t>Профессиональный стандарт (квалификационные характеристики, модели специалиста)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143106" y="2000228"/>
                <a:ext cx="2357451" cy="723066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200" b="1" dirty="0"/>
                  <a:t>вариативная часть </a:t>
                </a:r>
                <a:r>
                  <a:rPr lang="ru-RU" b="1" dirty="0"/>
                  <a:t>ОПОП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072321" y="4214813"/>
                <a:ext cx="1785947" cy="1571641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700" b="1" dirty="0">
                    <a:solidFill>
                      <a:schemeClr val="tx1"/>
                    </a:solidFill>
                  </a:rPr>
                  <a:t>Фонд оценочных средств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700" b="1" dirty="0">
                    <a:solidFill>
                      <a:schemeClr val="tx1"/>
                    </a:solidFill>
                  </a:rPr>
                  <a:t>(задания)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6200000">
                <a:off x="-31901" y="3225294"/>
                <a:ext cx="3143282" cy="693151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200" b="1" dirty="0"/>
                  <a:t>Требования к уровню знаний, умений, практического опыта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193165" y="5357824"/>
                <a:ext cx="5664842" cy="289077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200" b="1" u="sng" dirty="0" smtClean="0"/>
                  <a:t>Общие компетенции </a:t>
                </a:r>
                <a:r>
                  <a:rPr lang="ru-RU" sz="2200" b="1" u="sng" dirty="0" smtClean="0">
                    <a:solidFill>
                      <a:srgbClr val="002060"/>
                    </a:solidFill>
                  </a:rPr>
                  <a:t> </a:t>
                </a:r>
                <a:r>
                  <a:rPr lang="ru-RU" sz="2200" b="1" dirty="0" smtClean="0">
                    <a:solidFill>
                      <a:srgbClr val="002060"/>
                    </a:solidFill>
                  </a:rPr>
                  <a:t>(</a:t>
                </a:r>
                <a:r>
                  <a:rPr lang="ru-RU" sz="2200" b="1" dirty="0"/>
                  <a:t>ОК)  ФГОС </a:t>
                </a:r>
                <a:r>
                  <a:rPr lang="ru-RU" sz="2200" b="1" dirty="0" smtClean="0"/>
                  <a:t>СПО</a:t>
                </a:r>
                <a:endParaRPr lang="ru-RU" sz="2200" b="1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4714876" y="2000240"/>
                <a:ext cx="1053589" cy="3143272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vert27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/>
                  <a:t>Показатели оценки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/>
                  <a:t> освоения ПК 1…</a:t>
                </a:r>
                <a:r>
                  <a:rPr lang="en-US" sz="2000" b="1" dirty="0"/>
                  <a:t>n</a:t>
                </a:r>
                <a:endParaRPr lang="ru-RU" sz="2000" b="1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/>
                  <a:t> (5 пункт программы </a:t>
                </a:r>
                <a:r>
                  <a:rPr lang="ru-RU" b="1" dirty="0"/>
                  <a:t>ПМ)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 rot="16200000">
                <a:off x="4864036" y="3155973"/>
                <a:ext cx="3143273" cy="831781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700" b="1" dirty="0" smtClean="0"/>
                  <a:t>Основные </a:t>
                </a:r>
                <a:r>
                  <a:rPr lang="ru-RU" sz="2700" b="1" dirty="0" smtClean="0">
                    <a:solidFill>
                      <a:schemeClr val="tx1"/>
                    </a:solidFill>
                  </a:rPr>
                  <a:t> показатели оценки</a:t>
                </a:r>
                <a:endParaRPr lang="ru-RU" sz="27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Стрелка вверх 139"/>
              <p:cNvSpPr/>
              <p:nvPr/>
            </p:nvSpPr>
            <p:spPr>
              <a:xfrm>
                <a:off x="6286504" y="5143510"/>
                <a:ext cx="214314" cy="214315"/>
              </a:xfrm>
              <a:prstGeom prst="up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1" name="Стрелка вправо 140"/>
              <p:cNvSpPr/>
              <p:nvPr/>
            </p:nvSpPr>
            <p:spPr>
              <a:xfrm>
                <a:off x="5762362" y="3438035"/>
                <a:ext cx="214314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" name="Стрелка вправо 21"/>
              <p:cNvSpPr/>
              <p:nvPr/>
            </p:nvSpPr>
            <p:spPr>
              <a:xfrm>
                <a:off x="1901068" y="2383643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" name="Стрелка вправо 22"/>
              <p:cNvSpPr/>
              <p:nvPr/>
            </p:nvSpPr>
            <p:spPr>
              <a:xfrm>
                <a:off x="1901068" y="4204866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" name="Стрелка вправо 23"/>
              <p:cNvSpPr/>
              <p:nvPr/>
            </p:nvSpPr>
            <p:spPr>
              <a:xfrm>
                <a:off x="1901068" y="3246328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sp>
        <p:nvSpPr>
          <p:cNvPr id="144" name="Стрелка вверх 143"/>
          <p:cNvSpPr/>
          <p:nvPr/>
        </p:nvSpPr>
        <p:spPr>
          <a:xfrm>
            <a:off x="8218509" y="4652175"/>
            <a:ext cx="237901" cy="31624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370" tIns="50685" rIns="101370" bIns="50685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5" name="Группа 142"/>
          <p:cNvGrpSpPr>
            <a:grpSpLocks/>
          </p:cNvGrpSpPr>
          <p:nvPr/>
        </p:nvGrpSpPr>
        <p:grpSpPr bwMode="auto">
          <a:xfrm>
            <a:off x="1360461" y="1723217"/>
            <a:ext cx="8508751" cy="5643603"/>
            <a:chOff x="1050288" y="2000227"/>
            <a:chExt cx="7665104" cy="3786227"/>
          </a:xfrm>
        </p:grpSpPr>
        <p:sp>
          <p:nvSpPr>
            <p:cNvPr id="26" name="Стрелка вниз 25"/>
            <p:cNvSpPr/>
            <p:nvPr/>
          </p:nvSpPr>
          <p:spPr>
            <a:xfrm>
              <a:off x="8001013" y="4214813"/>
              <a:ext cx="214314" cy="214314"/>
            </a:xfrm>
            <a:prstGeom prst="downArrow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29445" y="2000228"/>
              <a:ext cx="1785947" cy="1960623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700" b="1" dirty="0">
                  <a:solidFill>
                    <a:schemeClr val="tx1"/>
                  </a:solidFill>
                </a:rPr>
                <a:t>Формы и методы оценки</a:t>
              </a:r>
              <a:endParaRPr lang="en-US" sz="2700" b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700" b="1" dirty="0"/>
            </a:p>
          </p:txBody>
        </p:sp>
        <p:grpSp>
          <p:nvGrpSpPr>
            <p:cNvPr id="28" name="Группа 141"/>
            <p:cNvGrpSpPr>
              <a:grpSpLocks/>
            </p:cNvGrpSpPr>
            <p:nvPr/>
          </p:nvGrpSpPr>
          <p:grpSpPr bwMode="auto">
            <a:xfrm>
              <a:off x="1050288" y="2000227"/>
              <a:ext cx="7665104" cy="3786227"/>
              <a:chOff x="1193164" y="2000227"/>
              <a:chExt cx="7665104" cy="3786227"/>
            </a:xfrm>
          </p:grpSpPr>
          <p:sp>
            <p:nvSpPr>
              <p:cNvPr id="29" name="Стрелка вправо 28"/>
              <p:cNvSpPr/>
              <p:nvPr/>
            </p:nvSpPr>
            <p:spPr>
              <a:xfrm>
                <a:off x="6920750" y="2958766"/>
                <a:ext cx="142876" cy="21431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" name="Стрелка вправо 29"/>
              <p:cNvSpPr/>
              <p:nvPr/>
            </p:nvSpPr>
            <p:spPr>
              <a:xfrm>
                <a:off x="4500557" y="2285981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" name="Стрелка вправо 31"/>
              <p:cNvSpPr/>
              <p:nvPr/>
            </p:nvSpPr>
            <p:spPr>
              <a:xfrm>
                <a:off x="4500557" y="4286251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" name="Стрелка вправо 32"/>
              <p:cNvSpPr/>
              <p:nvPr/>
            </p:nvSpPr>
            <p:spPr>
              <a:xfrm>
                <a:off x="4500557" y="3071802"/>
                <a:ext cx="214313" cy="21431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43106" y="2786049"/>
                <a:ext cx="2357451" cy="1112410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700" b="1" dirty="0" smtClean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smtClean="0"/>
                  <a:t>ФГОС СПО </a:t>
                </a:r>
                <a:endParaRPr lang="ru-RU" sz="2000" b="1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700" b="1" dirty="0" smtClean="0"/>
                  <a:t> </a:t>
                </a:r>
                <a:endParaRPr lang="ru-RU" sz="2700" b="1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158488" y="4001289"/>
                <a:ext cx="2357451" cy="991122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800" b="1" dirty="0"/>
                  <a:t>Профессиональный стандарт (квалификационные характеристики, модели специалиста)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143106" y="2000228"/>
                <a:ext cx="2357451" cy="723066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200" b="1" dirty="0"/>
                  <a:t>вариативная часть </a:t>
                </a:r>
                <a:r>
                  <a:rPr lang="ru-RU" b="1" dirty="0"/>
                  <a:t>ОПОП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072321" y="4214813"/>
                <a:ext cx="1785947" cy="1571641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700" b="1" dirty="0">
                    <a:solidFill>
                      <a:schemeClr val="tx1"/>
                    </a:solidFill>
                  </a:rPr>
                  <a:t>Фонд оценочных средств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700" b="1" dirty="0">
                    <a:solidFill>
                      <a:schemeClr val="tx1"/>
                    </a:solidFill>
                  </a:rPr>
                  <a:t>(задания)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6200000">
                <a:off x="-31901" y="3225294"/>
                <a:ext cx="3143282" cy="693151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200" b="1" dirty="0"/>
                  <a:t>Требования к уровню знаний, умений, практического опыта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193165" y="5357824"/>
                <a:ext cx="5664842" cy="289077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200" b="1" u="sng" dirty="0" smtClean="0"/>
                  <a:t>Общие компетенции </a:t>
                </a:r>
                <a:r>
                  <a:rPr lang="ru-RU" sz="2200" b="1" u="sng" dirty="0" smtClean="0">
                    <a:solidFill>
                      <a:srgbClr val="002060"/>
                    </a:solidFill>
                  </a:rPr>
                  <a:t> </a:t>
                </a:r>
                <a:r>
                  <a:rPr lang="ru-RU" sz="2200" b="1" dirty="0" smtClean="0">
                    <a:solidFill>
                      <a:srgbClr val="002060"/>
                    </a:solidFill>
                  </a:rPr>
                  <a:t>(</a:t>
                </a:r>
                <a:r>
                  <a:rPr lang="ru-RU" sz="2200" b="1" dirty="0"/>
                  <a:t>ОК)  ФГОС </a:t>
                </a:r>
                <a:r>
                  <a:rPr lang="ru-RU" sz="2200" b="1" dirty="0" smtClean="0"/>
                  <a:t>СПО</a:t>
                </a:r>
                <a:endParaRPr lang="ru-RU" sz="2200" b="1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714876" y="2000240"/>
                <a:ext cx="1053589" cy="3143272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vert27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/>
                  <a:t>Показатели оценки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/>
                  <a:t> освоения ПК 1…</a:t>
                </a:r>
                <a:r>
                  <a:rPr lang="en-US" sz="2000" b="1" dirty="0"/>
                  <a:t>n</a:t>
                </a:r>
                <a:endParaRPr lang="ru-RU" sz="2000" b="1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/>
                  <a:t> (5 пункт программы </a:t>
                </a:r>
                <a:r>
                  <a:rPr lang="ru-RU" b="1" dirty="0"/>
                  <a:t>ПМ)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6200000">
                <a:off x="4864036" y="3155973"/>
                <a:ext cx="3143273" cy="831781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700" b="1" dirty="0" smtClean="0"/>
                  <a:t>Основные </a:t>
                </a:r>
                <a:r>
                  <a:rPr lang="ru-RU" sz="2700" b="1" dirty="0" smtClean="0">
                    <a:solidFill>
                      <a:schemeClr val="tx1"/>
                    </a:solidFill>
                  </a:rPr>
                  <a:t> показатели оценки</a:t>
                </a:r>
                <a:endParaRPr lang="ru-RU" sz="27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Стрелка вверх 42"/>
              <p:cNvSpPr/>
              <p:nvPr/>
            </p:nvSpPr>
            <p:spPr>
              <a:xfrm>
                <a:off x="6286504" y="5143510"/>
                <a:ext cx="214314" cy="214315"/>
              </a:xfrm>
              <a:prstGeom prst="up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5" name="Стрелка вправо 44"/>
              <p:cNvSpPr/>
              <p:nvPr/>
            </p:nvSpPr>
            <p:spPr>
              <a:xfrm>
                <a:off x="5762362" y="3438035"/>
                <a:ext cx="214314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6" name="Стрелка вправо 45"/>
              <p:cNvSpPr/>
              <p:nvPr/>
            </p:nvSpPr>
            <p:spPr>
              <a:xfrm>
                <a:off x="1901068" y="2383643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7" name="Стрелка вправо 46"/>
              <p:cNvSpPr/>
              <p:nvPr/>
            </p:nvSpPr>
            <p:spPr>
              <a:xfrm>
                <a:off x="1901068" y="4204866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8" name="Стрелка вправо 47"/>
              <p:cNvSpPr/>
              <p:nvPr/>
            </p:nvSpPr>
            <p:spPr>
              <a:xfrm>
                <a:off x="1901068" y="3246328"/>
                <a:ext cx="214313" cy="214315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24000" y="1904999"/>
          <a:ext cx="8382000" cy="5390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1899" y="365895"/>
            <a:ext cx="8442325" cy="1143008"/>
          </a:xfrm>
        </p:spPr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tx1"/>
                </a:solidFill>
              </a:rPr>
              <a:t>Основные показатели оценки  результата </a:t>
            </a:r>
            <a:r>
              <a:rPr lang="ru-RU" sz="2400" b="1" dirty="0" smtClean="0">
                <a:solidFill>
                  <a:schemeClr val="tx1"/>
                </a:solidFill>
              </a:rPr>
              <a:t>ПК 2.1  </a:t>
            </a:r>
            <a:r>
              <a:rPr lang="ru-RU" sz="1800" dirty="0" smtClean="0">
                <a:solidFill>
                  <a:schemeClr val="tx1"/>
                </a:solidFill>
              </a:rPr>
              <a:t>(Организовывать и выполнять работы по эксплуатации, обслуживанию и ремонту бытовой техники)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ПК 2.2 </a:t>
            </a:r>
            <a:r>
              <a:rPr lang="ru-RU" sz="2800" dirty="0" smtClean="0">
                <a:solidFill>
                  <a:schemeClr val="tx1"/>
                </a:solidFill>
              </a:rPr>
              <a:t>Прогнозировать отказы, определять ресурсы, обнаруживать дефекты электробытовой техники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60461" y="1904999"/>
          <a:ext cx="8545539" cy="5318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ПК 2.3. </a:t>
            </a:r>
            <a:r>
              <a:rPr lang="ru-RU" sz="2800" dirty="0" smtClean="0">
                <a:solidFill>
                  <a:schemeClr val="tx1"/>
                </a:solidFill>
              </a:rPr>
              <a:t>Прогнозировать отказы, определять ресурсы, обнаруживать дефекты электробытовой техники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60461" y="1580341"/>
          <a:ext cx="8545539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43" y="365895"/>
            <a:ext cx="9135428" cy="64294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Модель  разработки программы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gray">
          <a:xfrm>
            <a:off x="3717915" y="4366423"/>
            <a:ext cx="2500330" cy="67465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r>
              <a:rPr lang="ru-RU" sz="2000" b="1" dirty="0" smtClean="0"/>
              <a:t>Условия реализации</a:t>
            </a:r>
            <a:endParaRPr lang="ru-RU" sz="2000" b="1" dirty="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gray">
          <a:xfrm>
            <a:off x="3717915" y="3652043"/>
            <a:ext cx="2500330" cy="67465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r>
              <a:rPr lang="ru-RU" sz="2000" b="1" dirty="0" smtClean="0"/>
              <a:t>Количество часов</a:t>
            </a:r>
            <a:endParaRPr lang="ru-RU" sz="2000" b="1" dirty="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gray">
          <a:xfrm>
            <a:off x="3717915" y="2223283"/>
            <a:ext cx="2500330" cy="67465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pPr algn="ctr"/>
            <a:r>
              <a:rPr lang="ru-RU" b="1" dirty="0" smtClean="0"/>
              <a:t>Цель, задачи</a:t>
            </a:r>
            <a:endParaRPr lang="ru-RU" b="1" dirty="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gray">
          <a:xfrm>
            <a:off x="4867441" y="3543682"/>
            <a:ext cx="281665" cy="4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>
            <a:spAutoFit/>
          </a:bodyPr>
          <a:lstStyle/>
          <a:p>
            <a:pPr algn="ctr" eaLnBrk="0" hangingPunct="0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gray">
          <a:xfrm>
            <a:off x="4867441" y="4134002"/>
            <a:ext cx="281665" cy="4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>
            <a:spAutoFit/>
          </a:bodyPr>
          <a:lstStyle/>
          <a:p>
            <a:pPr algn="ctr" eaLnBrk="0" hangingPunct="0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gray">
          <a:xfrm>
            <a:off x="4718047" y="4580737"/>
            <a:ext cx="281665" cy="4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>
            <a:spAutoFit/>
          </a:bodyPr>
          <a:lstStyle/>
          <a:p>
            <a:pPr algn="ctr" eaLnBrk="0" hangingPunct="0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gray">
          <a:xfrm>
            <a:off x="3146411" y="3080539"/>
            <a:ext cx="500065" cy="2276951"/>
          </a:xfrm>
          <a:prstGeom prst="leftArrow">
            <a:avLst>
              <a:gd name="adj1" fmla="val 65583"/>
              <a:gd name="adj2" fmla="val 65181"/>
            </a:avLst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endParaRPr lang="ru-RU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288891" y="2008969"/>
            <a:ext cx="2840839" cy="457203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pPr algn="ctr"/>
            <a:endParaRPr lang="ru-RU" b="1" dirty="0" smtClean="0">
              <a:latin typeface="Verdana" pitchFamily="34" charset="0"/>
            </a:endParaRPr>
          </a:p>
          <a:p>
            <a:pPr algn="ctr"/>
            <a:r>
              <a:rPr lang="ru-RU" b="1" dirty="0" smtClean="0">
                <a:latin typeface="Verdana" pitchFamily="34" charset="0"/>
              </a:rPr>
              <a:t>ОПОП</a:t>
            </a:r>
          </a:p>
          <a:p>
            <a:pPr algn="ctr"/>
            <a:r>
              <a:rPr lang="ru-RU" b="1" dirty="0" smtClean="0">
                <a:latin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</a:rPr>
              <a:t> </a:t>
            </a:r>
          </a:p>
          <a:p>
            <a:pPr algn="ctr"/>
            <a:r>
              <a:rPr lang="ru-RU" sz="2000" b="1" u="sng" dirty="0" smtClean="0">
                <a:latin typeface="Verdana" pitchFamily="34" charset="0"/>
              </a:rPr>
              <a:t>УЧЕБНЫЙ ПЛАН</a:t>
            </a:r>
          </a:p>
          <a:p>
            <a:pPr algn="ctr"/>
            <a:endParaRPr lang="ru-RU" b="1" i="1" dirty="0" smtClean="0">
              <a:latin typeface="Verdana" pitchFamily="34" charset="0"/>
            </a:endParaRPr>
          </a:p>
          <a:p>
            <a:pPr algn="ctr"/>
            <a:r>
              <a:rPr lang="ru-RU" b="1" i="1" dirty="0" smtClean="0">
                <a:latin typeface="Verdana" pitchFamily="34" charset="0"/>
              </a:rPr>
              <a:t>Код:</a:t>
            </a:r>
            <a:r>
              <a:rPr lang="ru-RU" b="1" i="1" u="sng" dirty="0" smtClean="0">
                <a:latin typeface="Verdana" pitchFamily="34" charset="0"/>
              </a:rPr>
              <a:t>140000</a:t>
            </a:r>
          </a:p>
          <a:p>
            <a:pPr algn="ctr" eaLnBrk="0" hangingPunct="0"/>
            <a:endParaRPr lang="ru-RU" b="1" u="sng" dirty="0" smtClean="0">
              <a:latin typeface="Verdana" pitchFamily="34" charset="0"/>
            </a:endParaRPr>
          </a:p>
          <a:p>
            <a:pPr algn="ctr" eaLnBrk="0" hangingPunct="0"/>
            <a:r>
              <a:rPr lang="ru-RU" b="1" u="sng" dirty="0" smtClean="0">
                <a:latin typeface="Verdana" pitchFamily="34" charset="0"/>
              </a:rPr>
              <a:t>ОК и ПК</a:t>
            </a:r>
          </a:p>
          <a:p>
            <a:pPr algn="ctr" eaLnBrk="0" hangingPunct="0"/>
            <a:endParaRPr lang="ru-RU" dirty="0" smtClean="0">
              <a:latin typeface="Verdana" pitchFamily="34" charset="0"/>
            </a:endParaRPr>
          </a:p>
          <a:p>
            <a:pPr algn="ctr" eaLnBrk="0" hangingPunct="0"/>
            <a:r>
              <a:rPr lang="ru-RU" b="1" dirty="0" smtClean="0">
                <a:latin typeface="Verdana" pitchFamily="34" charset="0"/>
              </a:rPr>
              <a:t>ЗНАНИЯ</a:t>
            </a:r>
          </a:p>
          <a:p>
            <a:pPr algn="ctr" eaLnBrk="0" hangingPunct="0"/>
            <a:r>
              <a:rPr lang="ru-RU" b="1" dirty="0" smtClean="0">
                <a:latin typeface="Verdana" pitchFamily="34" charset="0"/>
              </a:rPr>
              <a:t>УМЕНИЯ</a:t>
            </a:r>
          </a:p>
          <a:p>
            <a:pPr algn="ctr" eaLnBrk="0" hangingPunct="0"/>
            <a:r>
              <a:rPr lang="ru-RU" b="1" dirty="0" smtClean="0">
                <a:latin typeface="Verdana" pitchFamily="34" charset="0"/>
              </a:rPr>
              <a:t>ОПЫТ</a:t>
            </a:r>
          </a:p>
          <a:p>
            <a:pPr algn="ctr" eaLnBrk="0" hangingPunct="0"/>
            <a:endParaRPr lang="ru-RU" dirty="0" smtClean="0">
              <a:latin typeface="Verdana" pitchFamily="34" charset="0"/>
            </a:endParaRPr>
          </a:p>
          <a:p>
            <a:pPr algn="ctr" eaLnBrk="0" hangingPunct="0"/>
            <a:endParaRPr lang="ru-RU" dirty="0" smtClean="0">
              <a:latin typeface="Verdana" pitchFamily="34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184222" y="2698609"/>
            <a:ext cx="1860920" cy="4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370" tIns="50685" rIns="101370" bIns="50685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001D3A"/>
                </a:solidFill>
                <a:latin typeface="Verdana" pitchFamily="34" charset="0"/>
              </a:rPr>
              <a:t> </a:t>
            </a:r>
            <a:endParaRPr lang="en-US" sz="1600" dirty="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6851571" y="2008969"/>
            <a:ext cx="2938574" cy="450059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pPr algn="ctr" eaLnBrk="0" hangingPunct="0"/>
            <a:r>
              <a:rPr lang="ru-RU" b="1" i="1" dirty="0" smtClean="0">
                <a:latin typeface="Verdana" pitchFamily="34" charset="0"/>
              </a:rPr>
              <a:t>Кабинет</a:t>
            </a:r>
          </a:p>
          <a:p>
            <a:pPr algn="ctr" eaLnBrk="0" hangingPunct="0"/>
            <a:r>
              <a:rPr lang="ru-RU" b="1" i="1" dirty="0" smtClean="0">
                <a:latin typeface="Verdana" pitchFamily="34" charset="0"/>
              </a:rPr>
              <a:t>Кадры</a:t>
            </a:r>
          </a:p>
          <a:p>
            <a:pPr algn="ctr" eaLnBrk="0" hangingPunct="0"/>
            <a:r>
              <a:rPr lang="ru-RU" b="1" i="1" dirty="0" smtClean="0">
                <a:latin typeface="Verdana" pitchFamily="34" charset="0"/>
              </a:rPr>
              <a:t>Литература</a:t>
            </a:r>
          </a:p>
          <a:p>
            <a:pPr algn="ctr" eaLnBrk="0" hangingPunct="0"/>
            <a:endParaRPr lang="ru-RU" dirty="0" smtClean="0">
              <a:latin typeface="Verdana" pitchFamily="34" charset="0"/>
            </a:endParaRPr>
          </a:p>
          <a:p>
            <a:pPr algn="ctr" eaLnBrk="0" hangingPunct="0"/>
            <a:r>
              <a:rPr lang="ru-RU" b="1" u="sng" dirty="0" smtClean="0">
                <a:latin typeface="Verdana" pitchFamily="34" charset="0"/>
              </a:rPr>
              <a:t>Показатели</a:t>
            </a:r>
          </a:p>
          <a:p>
            <a:pPr algn="ctr" eaLnBrk="0" hangingPunct="0"/>
            <a:r>
              <a:rPr lang="ru-RU" b="1" u="sng" dirty="0" smtClean="0">
                <a:latin typeface="Verdana" pitchFamily="34" charset="0"/>
              </a:rPr>
              <a:t>оценки</a:t>
            </a:r>
          </a:p>
          <a:p>
            <a:pPr algn="ctr" eaLnBrk="0" hangingPunct="0"/>
            <a:r>
              <a:rPr lang="ru-RU" b="1" u="sng" dirty="0" smtClean="0">
                <a:latin typeface="Verdana" pitchFamily="34" charset="0"/>
              </a:rPr>
              <a:t>освоения</a:t>
            </a:r>
          </a:p>
          <a:p>
            <a:pPr algn="ctr" eaLnBrk="0" hangingPunct="0"/>
            <a:endParaRPr lang="ru-RU" dirty="0" smtClean="0">
              <a:latin typeface="Verdana" pitchFamily="34" charset="0"/>
            </a:endParaRPr>
          </a:p>
          <a:p>
            <a:pPr algn="ctr" eaLnBrk="0" hangingPunct="0"/>
            <a:r>
              <a:rPr lang="ru-RU" b="1" i="1" dirty="0" smtClean="0">
                <a:latin typeface="Verdana" pitchFamily="34" charset="0"/>
              </a:rPr>
              <a:t>Формы и методы</a:t>
            </a:r>
          </a:p>
          <a:p>
            <a:pPr algn="ctr" eaLnBrk="0" hangingPunct="0"/>
            <a:r>
              <a:rPr lang="ru-RU" b="1" i="1" dirty="0" smtClean="0">
                <a:latin typeface="Verdana" pitchFamily="34" charset="0"/>
              </a:rPr>
              <a:t>контроля</a:t>
            </a:r>
          </a:p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936158" y="2698609"/>
            <a:ext cx="1860920" cy="4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370" tIns="50685" rIns="101370" bIns="50685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001D3A"/>
                </a:solidFill>
                <a:latin typeface="Verdana" pitchFamily="34" charset="0"/>
              </a:rPr>
              <a:t> </a:t>
            </a:r>
            <a:endParaRPr lang="en-US" sz="1600" dirty="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gray">
          <a:xfrm>
            <a:off x="6289683" y="3009101"/>
            <a:ext cx="517149" cy="2276951"/>
          </a:xfrm>
          <a:prstGeom prst="rightArrow">
            <a:avLst>
              <a:gd name="adj1" fmla="val 67750"/>
              <a:gd name="adj2" fmla="val 66167"/>
            </a:avLst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endParaRPr lang="ru-RU"/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gray">
          <a:xfrm>
            <a:off x="2932097" y="1080275"/>
            <a:ext cx="4044358" cy="714380"/>
          </a:xfrm>
          <a:prstGeom prst="can">
            <a:avLst>
              <a:gd name="adj" fmla="val 27866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ФГОС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5072" name="AutoShape 16"/>
          <p:cNvSpPr>
            <a:spLocks noChangeArrowheads="1"/>
          </p:cNvSpPr>
          <p:nvPr/>
        </p:nvSpPr>
        <p:spPr bwMode="gray">
          <a:xfrm rot="10800000">
            <a:off x="3932229" y="1866093"/>
            <a:ext cx="1945508" cy="357190"/>
          </a:xfrm>
          <a:prstGeom prst="upArrow">
            <a:avLst>
              <a:gd name="adj1" fmla="val 68380"/>
              <a:gd name="adj2" fmla="val 70833"/>
            </a:avLst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endParaRPr lang="ru-RU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gray">
          <a:xfrm>
            <a:off x="4841008" y="2029228"/>
            <a:ext cx="281665" cy="4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>
            <a:spAutoFit/>
          </a:bodyPr>
          <a:lstStyle/>
          <a:p>
            <a:pPr algn="ctr" eaLnBrk="0" hangingPunct="0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gray">
          <a:xfrm>
            <a:off x="3217849" y="6295249"/>
            <a:ext cx="3589687" cy="674652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rgbClr val="44BD41">
                  <a:gamma/>
                  <a:shade val="46275"/>
                  <a:invGamma/>
                </a:srgbClr>
              </a:gs>
              <a:gs pos="50000">
                <a:srgbClr val="44BD41"/>
              </a:gs>
              <a:gs pos="100000">
                <a:srgbClr val="44BD4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</a:rPr>
              <a:t>Освоение модуля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gray">
          <a:xfrm>
            <a:off x="4841008" y="6161473"/>
            <a:ext cx="281665" cy="4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>
            <a:spAutoFit/>
          </a:bodyPr>
          <a:lstStyle/>
          <a:p>
            <a:pPr algn="ctr" eaLnBrk="0" hangingPunct="0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gray">
          <a:xfrm>
            <a:off x="4003667" y="5866621"/>
            <a:ext cx="1949032" cy="510099"/>
          </a:xfrm>
          <a:prstGeom prst="downArrow">
            <a:avLst>
              <a:gd name="adj1" fmla="val 67093"/>
              <a:gd name="adj2" fmla="val 64051"/>
            </a:avLst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807515" y="5840827"/>
            <a:ext cx="2537619" cy="579414"/>
          </a:xfrm>
          <a:prstGeom prst="rect">
            <a:avLst/>
          </a:prstGeom>
        </p:spPr>
        <p:txBody>
          <a:bodyPr lIns="101370" tIns="50685" rIns="101370" bIns="50685">
            <a:spAutoFit/>
          </a:bodyPr>
          <a:lstStyle/>
          <a:p>
            <a:pPr lvl="0"/>
            <a:r>
              <a:rPr lang="ru-RU" sz="3100" dirty="0" smtClean="0">
                <a:solidFill>
                  <a:srgbClr val="FFFFFF"/>
                </a:solidFill>
              </a:rPr>
              <a:t> </a:t>
            </a:r>
            <a:endParaRPr lang="ru-RU" sz="3100" dirty="0">
              <a:solidFill>
                <a:srgbClr val="FFFFFF"/>
              </a:solidFill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gray">
          <a:xfrm>
            <a:off x="4860923" y="4009233"/>
            <a:ext cx="281665" cy="4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>
            <a:spAutoFit/>
          </a:bodyPr>
          <a:lstStyle/>
          <a:p>
            <a:pPr algn="ctr" eaLnBrk="0" hangingPunct="0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gray">
          <a:xfrm>
            <a:off x="3717915" y="2937663"/>
            <a:ext cx="2500330" cy="67465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pPr algn="ctr"/>
            <a:r>
              <a:rPr lang="ru-RU" sz="2000" b="1" dirty="0" smtClean="0"/>
              <a:t>Область применения</a:t>
            </a:r>
            <a:endParaRPr lang="ru-RU" sz="2000" b="1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gray">
          <a:xfrm>
            <a:off x="3717915" y="5080803"/>
            <a:ext cx="2500330" cy="67465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r>
              <a:rPr lang="ru-RU" sz="2000" b="1" dirty="0" smtClean="0"/>
              <a:t>Контроль и оценка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Цель  и задачи  профессионального модуля:</a:t>
            </a: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31833" y="1446172"/>
          <a:ext cx="8858312" cy="584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37" y="223019"/>
            <a:ext cx="8442325" cy="9144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ФГОС специальности 140448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0" y="19050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3337" y="937399"/>
            <a:ext cx="8647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ПМ.02.   Выполнение сервисного обслуживания бытовых машин и приборов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Требования к освоению модуля по ФГОС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646213" y="1651779"/>
          <a:ext cx="821537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1431899" y="508771"/>
          <a:ext cx="8429684" cy="685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585" y="533400"/>
            <a:ext cx="8764615" cy="914400"/>
          </a:xfr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1 Определение набора дидактических единиц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646213" y="1651779"/>
          <a:ext cx="821537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1899" y="437333"/>
            <a:ext cx="7572428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/>
              <a:t>Знания по ФГОС  + опыт коллег</a:t>
            </a:r>
          </a:p>
        </p:txBody>
      </p:sp>
      <p:graphicFrame>
        <p:nvGraphicFramePr>
          <p:cNvPr id="16" name="Схема 15"/>
          <p:cNvGraphicFramePr/>
          <p:nvPr/>
        </p:nvGraphicFramePr>
        <p:xfrm>
          <a:off x="431767" y="937399"/>
          <a:ext cx="9384283" cy="582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6" name="Схема 35"/>
          <p:cNvGraphicFramePr/>
          <p:nvPr/>
        </p:nvGraphicFramePr>
        <p:xfrm>
          <a:off x="431768" y="937399"/>
          <a:ext cx="9429816" cy="642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0527" y="437333"/>
            <a:ext cx="7929618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/>
              <a:t>Умения по ФГОС + формулировки</a:t>
            </a:r>
          </a:p>
        </p:txBody>
      </p:sp>
      <p:graphicFrame>
        <p:nvGraphicFramePr>
          <p:cNvPr id="16" name="Схема 15"/>
          <p:cNvGraphicFramePr/>
          <p:nvPr/>
        </p:nvGraphicFramePr>
        <p:xfrm>
          <a:off x="431767" y="937399"/>
          <a:ext cx="9384283" cy="582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6" name="Схема 35"/>
          <p:cNvGraphicFramePr/>
          <p:nvPr/>
        </p:nvGraphicFramePr>
        <p:xfrm>
          <a:off x="431768" y="937399"/>
          <a:ext cx="9429816" cy="642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3050" y="365895"/>
            <a:ext cx="8407425" cy="1143008"/>
          </a:xfrm>
          <a:noFill/>
          <a:ln>
            <a:noFill/>
          </a:ln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2 Недостаточность материальной базы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931833" y="1866093"/>
          <a:ext cx="41148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6675" y="1794655"/>
            <a:ext cx="4114800" cy="48768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2" name="Содержимое 4"/>
          <p:cNvGraphicFramePr>
            <a:graphicFrameLocks/>
          </p:cNvGraphicFramePr>
          <p:nvPr/>
        </p:nvGraphicFramePr>
        <p:xfrm>
          <a:off x="5218113" y="1866093"/>
          <a:ext cx="41148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ePuls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1856</TotalTime>
  <Words>831</Words>
  <Application>Microsoft Office PowerPoint</Application>
  <PresentationFormat>Произвольный</PresentationFormat>
  <Paragraphs>199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LinePulse</vt:lpstr>
      <vt:lpstr>Проблемы разработки программы профессионального модуля</vt:lpstr>
      <vt:lpstr> Цель  и задачи  профессионального модуля: </vt:lpstr>
      <vt:lpstr>ФГОС специальности 140448</vt:lpstr>
      <vt:lpstr>Требования к освоению модуля по ФГОС </vt:lpstr>
      <vt:lpstr>Слайд 5</vt:lpstr>
      <vt:lpstr>  1 Определение набора дидактических единиц </vt:lpstr>
      <vt:lpstr>Слайд 7</vt:lpstr>
      <vt:lpstr>Слайд 8</vt:lpstr>
      <vt:lpstr> 2 Недостаточность материальной базы</vt:lpstr>
      <vt:lpstr>3 Импульсные технологии в бытовой технике  </vt:lpstr>
      <vt:lpstr>Соответствующие виды работ на практике</vt:lpstr>
      <vt:lpstr> Количество часов на освоение программы профессионального модуля: </vt:lpstr>
      <vt:lpstr>   4 Разработка оценочных средств  профессионального модуля</vt:lpstr>
      <vt:lpstr>Модель  разработки  фонда оценочных средств ПК и ОК</vt:lpstr>
      <vt:lpstr> Основные показатели оценки  результата ПК 2.1  (Организовывать и выполнять работы по эксплуатации, обслуживанию и ремонту бытовой техники) </vt:lpstr>
      <vt:lpstr>ПК 2.2 Прогнозировать отказы, определять ресурсы, обнаруживать дефекты электробытовой техники</vt:lpstr>
      <vt:lpstr>ПК 2.3. Прогнозировать отказы, определять ресурсы, обнаруживать дефекты электробытовой техники</vt:lpstr>
      <vt:lpstr> Модель  разработки программы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разработки программы профессионального модуля</dc:title>
  <dc:creator>User</dc:creator>
  <cp:lastModifiedBy>User</cp:lastModifiedBy>
  <cp:revision>149</cp:revision>
  <dcterms:created xsi:type="dcterms:W3CDTF">2013-04-12T09:33:12Z</dcterms:created>
  <dcterms:modified xsi:type="dcterms:W3CDTF">2013-04-28T20:13:13Z</dcterms:modified>
</cp:coreProperties>
</file>